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8" r:id="rId2"/>
    <p:sldId id="269" r:id="rId3"/>
    <p:sldId id="262" r:id="rId4"/>
    <p:sldId id="264" r:id="rId5"/>
    <p:sldId id="267" r:id="rId6"/>
    <p:sldId id="266" r:id="rId7"/>
    <p:sldId id="263" r:id="rId8"/>
    <p:sldId id="265" r:id="rId9"/>
    <p:sldId id="261" r:id="rId10"/>
    <p:sldId id="259" r:id="rId11"/>
    <p:sldId id="257" r:id="rId12"/>
    <p:sldId id="258" r:id="rId13"/>
    <p:sldId id="256" r:id="rId14"/>
    <p:sldId id="260" r:id="rId15"/>
  </p:sldIdLst>
  <p:sldSz cx="13208000" cy="9906000"/>
  <p:notesSz cx="70104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4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DDDDDD"/>
    <a:srgbClr val="2F5597"/>
    <a:srgbClr val="4472C4"/>
    <a:srgbClr val="00808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1D3E5-DB73-4755-BEB5-499D4663D30E}" v="14" dt="2022-11-29T18:37:54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9"/>
    <p:restoredTop sz="97520" autoAdjust="0"/>
  </p:normalViewPr>
  <p:slideViewPr>
    <p:cSldViewPr showGuides="1">
      <p:cViewPr varScale="1">
        <p:scale>
          <a:sx n="114" d="100"/>
          <a:sy n="114" d="100"/>
        </p:scale>
        <p:origin x="2346" y="84"/>
      </p:cViewPr>
      <p:guideLst>
        <p:guide orient="horz" pos="3120"/>
        <p:guide pos="420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A628E33-7C5D-184E-AC21-DEAD3C28B76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defTabSz="94297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6225AFE-E6FD-270A-32A7-7B7279BCC27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6888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algn="r" defTabSz="94297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69BC67A1-4ED9-CD50-4EE8-73C68383E35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5025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E89CAEE-ABFE-0F70-C117-A5F6118DDD5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4838"/>
            <a:ext cx="5607050" cy="41830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noProof="0"/>
              <a:t>Click to edit Master text styles</a:t>
            </a:r>
          </a:p>
          <a:p>
            <a:pPr lvl="1"/>
            <a:r>
              <a:rPr lang="en-AU" altLang="en-US" noProof="0"/>
              <a:t>Second level</a:t>
            </a:r>
          </a:p>
          <a:p>
            <a:pPr lvl="2"/>
            <a:r>
              <a:rPr lang="en-AU" altLang="en-US" noProof="0"/>
              <a:t>Third level</a:t>
            </a:r>
          </a:p>
          <a:p>
            <a:pPr lvl="3"/>
            <a:r>
              <a:rPr lang="en-AU" altLang="en-US" noProof="0"/>
              <a:t>Fourth level</a:t>
            </a:r>
          </a:p>
          <a:p>
            <a:pPr lvl="4"/>
            <a:r>
              <a:rPr lang="en-AU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E9793722-714B-73D7-15A3-D7FFC7AD50A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6888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defTabSz="94297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A58B0271-FE2D-C148-14E5-38A5DE49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algn="r" defTabSz="94297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B4C1E53-9805-459E-9004-368EAE60B6A0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35BAA2F7-BD17-6688-FB7E-71A1C57B90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8C79F8-8DCF-4417-8E82-80557487259C}" type="slidenum">
              <a:rPr lang="en-A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AU" altLang="en-US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94C42681-FEFD-3A6E-1244-FADF6EDABA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2435717-1F01-6FF2-C07E-F90A1E609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I/O requirements:</a:t>
            </a:r>
          </a:p>
          <a:p>
            <a:pPr eaLnBrk="1" hangingPunct="1"/>
            <a:r>
              <a:rPr lang="en-US" altLang="en-US"/>
              <a:t>LCD data lines:	4 x output lines</a:t>
            </a:r>
          </a:p>
          <a:p>
            <a:pPr eaLnBrk="1" hangingPunct="1"/>
            <a:r>
              <a:rPr lang="en-US" altLang="en-US"/>
              <a:t>LCD Control		Enable and Register Select</a:t>
            </a:r>
          </a:p>
          <a:p>
            <a:pPr eaLnBrk="1" hangingPunct="1"/>
            <a:r>
              <a:rPr lang="en-US" altLang="en-US"/>
              <a:t>I/R in		1x Input pin</a:t>
            </a:r>
          </a:p>
          <a:p>
            <a:pPr eaLnBrk="1" hangingPunct="1"/>
            <a:r>
              <a:rPr lang="en-US" altLang="en-US"/>
              <a:t>I2c Interface for EEPROM</a:t>
            </a:r>
          </a:p>
          <a:p>
            <a:pPr eaLnBrk="1" hangingPunct="1"/>
            <a:r>
              <a:rPr lang="en-US" altLang="en-US"/>
              <a:t>For Serial I/O		Tx and Rx</a:t>
            </a:r>
          </a:p>
          <a:p>
            <a:pPr eaLnBrk="1" hangingPunct="1"/>
            <a:r>
              <a:rPr lang="en-US" altLang="en-US"/>
              <a:t>For USB		+D, -D and Vusb or 8-bit data bus and control lines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9DBB0B5-EC00-CBDF-FAE7-4D2C55382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C8D20E-6C59-49ED-88A6-58DAC84516F0}" type="slidenum">
              <a:rPr lang="en-A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AU" altLang="en-US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F878764-FD11-DF30-7496-C8F6182E3E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0265E01D-3AFE-C983-CD67-2EA0CA894B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I/O requirements:</a:t>
            </a:r>
          </a:p>
          <a:p>
            <a:pPr eaLnBrk="1" hangingPunct="1"/>
            <a:r>
              <a:rPr lang="en-US" altLang="en-US"/>
              <a:t>LCD data lines:	4 x output lines</a:t>
            </a:r>
          </a:p>
          <a:p>
            <a:pPr eaLnBrk="1" hangingPunct="1"/>
            <a:r>
              <a:rPr lang="en-US" altLang="en-US"/>
              <a:t>LCD Control		Enable and Register Select</a:t>
            </a:r>
          </a:p>
          <a:p>
            <a:pPr eaLnBrk="1" hangingPunct="1"/>
            <a:r>
              <a:rPr lang="en-US" altLang="en-US"/>
              <a:t>I/R in		1x Input pin</a:t>
            </a:r>
          </a:p>
          <a:p>
            <a:pPr eaLnBrk="1" hangingPunct="1"/>
            <a:r>
              <a:rPr lang="en-US" altLang="en-US"/>
              <a:t>I2c Interface for EEPROM</a:t>
            </a:r>
          </a:p>
          <a:p>
            <a:pPr eaLnBrk="1" hangingPunct="1"/>
            <a:r>
              <a:rPr lang="en-US" altLang="en-US"/>
              <a:t>For Serial I/O		Tx and Rx</a:t>
            </a:r>
          </a:p>
          <a:p>
            <a:pPr eaLnBrk="1" hangingPunct="1"/>
            <a:r>
              <a:rPr lang="en-US" altLang="en-US"/>
              <a:t>For USB		+D, -D and Vusb or 8-bit data bus and control lines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5E91F9E2-0FFB-E8D7-2A45-482B6403EA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810542-0178-4925-B8F3-495ED0C87CB4}" type="slidenum">
              <a:rPr lang="en-A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AU" altLang="en-US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849C162-8526-0865-9D71-AFCD4BB1E1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EFF297B-E325-B367-CBAF-1F48238748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altLang="en-US"/>
          </a:p>
          <a:p>
            <a:pPr eaLnBrk="1" hangingPunct="1"/>
            <a:r>
              <a:rPr lang="en-AU" altLang="en-US"/>
              <a:t>DeviceID = IDnnnnn CR LF</a:t>
            </a:r>
          </a:p>
          <a:p>
            <a:pPr eaLnBrk="1" hangingPunct="1"/>
            <a:r>
              <a:rPr lang="en-AU" altLang="en-US"/>
              <a:t>DisplayFormat = DFnnnxnn CRLF</a:t>
            </a:r>
          </a:p>
          <a:p>
            <a:pPr eaLnBrk="1" hangingPunct="1"/>
            <a:r>
              <a:rPr lang="en-AU" altLang="en-US"/>
              <a:t>HostHandShake = DeviceID CRLF</a:t>
            </a:r>
          </a:p>
          <a:p>
            <a:pPr eaLnBrk="1" hangingPunct="1"/>
            <a:endParaRPr lang="en-AU" altLang="en-US"/>
          </a:p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0078BA9A-5746-50F6-A631-9D8125F4E4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2F8FD2-D1C6-402A-A4BE-F58892404766}" type="slidenum">
              <a:rPr lang="en-A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AU" altLang="en-US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B44174D-72D2-CCA5-B0CA-19AAC3376E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0B642FCA-CABD-C0E4-265D-97CF8C30C5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altLang="en-US"/>
          </a:p>
          <a:p>
            <a:pPr eaLnBrk="1" hangingPunct="1"/>
            <a:r>
              <a:rPr lang="en-AU" altLang="en-US"/>
              <a:t>DeviceID = IDnnnnn CR LF</a:t>
            </a:r>
          </a:p>
          <a:p>
            <a:pPr eaLnBrk="1" hangingPunct="1"/>
            <a:r>
              <a:rPr lang="en-AU" altLang="en-US"/>
              <a:t>DisplayFormat = DFnnnxnn CRLF</a:t>
            </a:r>
          </a:p>
          <a:p>
            <a:pPr eaLnBrk="1" hangingPunct="1"/>
            <a:r>
              <a:rPr lang="en-AU" altLang="en-US"/>
              <a:t>HostHandShake = DeviceID CRLF</a:t>
            </a:r>
          </a:p>
          <a:p>
            <a:pPr eaLnBrk="1" hangingPunct="1"/>
            <a:endParaRPr lang="en-AU" altLang="en-US"/>
          </a:p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2DDC3228-E833-5D6F-D9F4-CB7F766A2A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5DAA0D6-95B1-4939-BB2B-444DB4DF3CA5}" type="slidenum">
              <a:rPr lang="en-A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AU" altLang="en-US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7E607C59-8F7B-6FAC-CA88-3E427A8360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40CF625C-8DEA-FE12-8C48-751D501C28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AU" altLang="en-US"/>
              <a:t>DeviceID = IDnnnnn CR LF</a:t>
            </a:r>
          </a:p>
          <a:p>
            <a:pPr eaLnBrk="1" hangingPunct="1"/>
            <a:r>
              <a:rPr lang="en-AU" altLang="en-US"/>
              <a:t>DisplayFormat = DFnnnxnn CRLF</a:t>
            </a:r>
          </a:p>
          <a:p>
            <a:pPr eaLnBrk="1" hangingPunct="1"/>
            <a:r>
              <a:rPr lang="en-AU" altLang="en-US"/>
              <a:t>HostHandShake = DeviceID CRLF</a:t>
            </a:r>
          </a:p>
          <a:p>
            <a:pPr eaLnBrk="1" hangingPunct="1"/>
            <a:endParaRPr lang="en-AU" altLang="en-US"/>
          </a:p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621191"/>
            <a:ext cx="11226800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1000" y="5202944"/>
            <a:ext cx="9906000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FABA5-3269-1ED6-C61D-507F3487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CF065-2B3C-6D23-E1D1-0C35AD7E2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08BB-45E5-9AA9-C909-E8EAE379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FC439-06B8-48C0-ADFA-15F061F9467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1877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D61A3-5949-448D-61E6-1F2B0DEA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CC524-4A1A-C62D-1EFA-EE927B954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795C2-763D-438A-6498-5FDB2ED4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73EBD-9802-46DE-9430-9FF6BF433851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51383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51976" y="527403"/>
            <a:ext cx="2847975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8051" y="527403"/>
            <a:ext cx="8378825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5D2AA-1571-DDAA-9101-3F268914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BF4E3-274D-039E-CAF7-487BD886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43536-27CC-4221-CDEB-5439ED82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7F6533-A00C-441E-8C36-DA745C2EF957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1630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84AEB-647E-5E1C-F0D9-9421A3506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54A0-419B-B71E-2DA1-1A515A6B0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E9BA1-73E3-0842-7771-86027FD2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431D3-0761-4D02-964A-4B9F37966EC1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48666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172" y="2469624"/>
            <a:ext cx="11391900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172" y="6629226"/>
            <a:ext cx="11391900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/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30F4F-9322-4CB7-196F-912C7F60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18FC0-F309-9BDE-64BB-64C91780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BAD7A-FBC5-894C-693D-94C57D2F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AF733-A920-49CC-9C39-4D02B5914D5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83200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050" y="2637014"/>
            <a:ext cx="561340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550" y="2637014"/>
            <a:ext cx="561340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178B94-050E-4CB7-21D3-1EC5B3DF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F60837-22C5-6A02-BB53-20E594CC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A874A0-7F03-D277-6033-53BDB47C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34DE8-5E49-4B29-A989-6E880A210F59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1271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527405"/>
            <a:ext cx="11391900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72" y="2428347"/>
            <a:ext cx="5587602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772" y="3618442"/>
            <a:ext cx="5587602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6551" y="2428347"/>
            <a:ext cx="5615120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6551" y="3618442"/>
            <a:ext cx="5615120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C71E528-C4AD-E85F-1C0F-7C058D52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07F967C-E8FF-A7EE-7287-A5F5EC06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635B92A-8024-2082-C158-44D2FF0A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F031C-DCDC-48BD-B5DB-AEF1ED81376E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7911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A736EB7-6305-0129-47E6-2AB2C2FC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B295BFC-EB11-9281-9123-6C6FD5A3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C8A904-548F-7FD8-D40D-45AB7A66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F8F11-CFFA-4DD7-A54F-5B44467B9EFA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87019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B12419C-F80C-0C1D-329B-65A74F7B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6039F1-9A0A-EF71-58B5-C6C78B6D0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A933E08-E1D0-DCCB-4D48-B931630B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46976C-8227-4E44-8BD9-2A23A897BD42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7303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120" y="1426283"/>
            <a:ext cx="6686550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79A4C8-AE3A-387A-AC89-FA791312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45C2485-9290-4A1D-9FF7-EBA4F7FE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E67A60-56DF-8D47-2274-C47E84A3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B0FE2-5F77-4930-A146-4FD780DDC31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2562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5120" y="1426283"/>
            <a:ext cx="6686550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98AC118-84C9-BEFB-2F0D-998E0B5F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517257C-C196-8595-4204-E12485A39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BB46F0-F31D-18A5-6AB9-1B177703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E1CA2-6FEE-4048-98D1-A78B41D6831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8459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87FD7-C3EE-2A29-0FD9-16D3157ED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50" y="527050"/>
            <a:ext cx="11391900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6B1FF-0658-FA78-3741-B1FD60EA4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050" y="2636838"/>
            <a:ext cx="11391900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B6986-BF32-5466-57C1-5E3744C96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8050" y="9182100"/>
            <a:ext cx="297180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733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CF423-F626-9694-BE19-9EE9CDC40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5150" y="9182100"/>
            <a:ext cx="445770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733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DDC05-2919-6148-84AF-E9F5DD1D9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8150" y="9182100"/>
            <a:ext cx="297180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733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747575D-2D02-4B8E-B4A8-820D91359972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19213" rtl="0" fontAlgn="base">
        <a:lnSpc>
          <a:spcPct val="90000"/>
        </a:lnSpc>
        <a:spcBef>
          <a:spcPct val="0"/>
        </a:spcBef>
        <a:spcAft>
          <a:spcPct val="0"/>
        </a:spcAft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319213" rtl="0" fontAlgn="base">
        <a:lnSpc>
          <a:spcPct val="90000"/>
        </a:lnSpc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 Light" panose="020F0302020204030204" pitchFamily="34" charset="0"/>
        </a:defRPr>
      </a:lvl2pPr>
      <a:lvl3pPr algn="l" defTabSz="1319213" rtl="0" fontAlgn="base">
        <a:lnSpc>
          <a:spcPct val="90000"/>
        </a:lnSpc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 Light" panose="020F0302020204030204" pitchFamily="34" charset="0"/>
        </a:defRPr>
      </a:lvl3pPr>
      <a:lvl4pPr algn="l" defTabSz="1319213" rtl="0" fontAlgn="base">
        <a:lnSpc>
          <a:spcPct val="90000"/>
        </a:lnSpc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 Light" panose="020F0302020204030204" pitchFamily="34" charset="0"/>
        </a:defRPr>
      </a:lvl4pPr>
      <a:lvl5pPr algn="l" defTabSz="1319213" rtl="0" fontAlgn="base">
        <a:lnSpc>
          <a:spcPct val="90000"/>
        </a:lnSpc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1319213" rtl="0" fontAlgn="base">
        <a:lnSpc>
          <a:spcPct val="90000"/>
        </a:lnSpc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1319213" rtl="0" fontAlgn="base">
        <a:lnSpc>
          <a:spcPct val="90000"/>
        </a:lnSpc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1319213" rtl="0" fontAlgn="base">
        <a:lnSpc>
          <a:spcPct val="90000"/>
        </a:lnSpc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1319213" rtl="0" fontAlgn="base">
        <a:lnSpc>
          <a:spcPct val="90000"/>
        </a:lnSpc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28613" indent="-328613" algn="l" defTabSz="1319213" rtl="0" fontAlgn="base">
        <a:lnSpc>
          <a:spcPct val="90000"/>
        </a:lnSpc>
        <a:spcBef>
          <a:spcPts val="145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28613" algn="l" defTabSz="1319213" rtl="0" fontAlgn="base">
        <a:lnSpc>
          <a:spcPct val="90000"/>
        </a:lnSpc>
        <a:spcBef>
          <a:spcPts val="725"/>
        </a:spcBef>
        <a:spcAft>
          <a:spcPct val="0"/>
        </a:spcAft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649413" indent="-328613" algn="l" defTabSz="1319213" rtl="0" fontAlgn="base">
        <a:lnSpc>
          <a:spcPct val="90000"/>
        </a:lnSpc>
        <a:spcBef>
          <a:spcPts val="725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309813" indent="-328613" algn="l" defTabSz="1319213" rtl="0" fontAlgn="base">
        <a:lnSpc>
          <a:spcPct val="90000"/>
        </a:lnSpc>
        <a:spcBef>
          <a:spcPts val="725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0213" indent="-328613" algn="l" defTabSz="1319213" rtl="0" fontAlgn="base">
        <a:lnSpc>
          <a:spcPct val="90000"/>
        </a:lnSpc>
        <a:spcBef>
          <a:spcPts val="725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12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image" Target="../media/image10.png"/><Relationship Id="rId5" Type="http://schemas.openxmlformats.org/officeDocument/2006/relationships/image" Target="../media/image24.emf"/><Relationship Id="rId10" Type="http://schemas.openxmlformats.org/officeDocument/2006/relationships/image" Target="../media/image6.png"/><Relationship Id="rId4" Type="http://schemas.openxmlformats.org/officeDocument/2006/relationships/image" Target="../media/image23.emf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31.png"/><Relationship Id="rId7" Type="http://schemas.openxmlformats.org/officeDocument/2006/relationships/image" Target="../media/image2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7.jpe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336">
            <a:extLst>
              <a:ext uri="{FF2B5EF4-FFF2-40B4-BE49-F238E27FC236}">
                <a16:creationId xmlns:a16="http://schemas.microsoft.com/office/drawing/2014/main" id="{C407D5B6-E6D9-1308-EB9C-B221CBF44491}"/>
              </a:ext>
            </a:extLst>
          </p:cNvPr>
          <p:cNvSpPr/>
          <p:nvPr/>
        </p:nvSpPr>
        <p:spPr>
          <a:xfrm>
            <a:off x="9523766" y="161159"/>
            <a:ext cx="3588318" cy="498486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BEA5372D-4734-47B1-0C74-7C6706ED2822}"/>
              </a:ext>
            </a:extLst>
          </p:cNvPr>
          <p:cNvSpPr/>
          <p:nvPr/>
        </p:nvSpPr>
        <p:spPr>
          <a:xfrm>
            <a:off x="401598" y="165569"/>
            <a:ext cx="5006864" cy="40339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BBE89863-2FB7-6565-EF39-75DF2ED056CB}"/>
              </a:ext>
            </a:extLst>
          </p:cNvPr>
          <p:cNvSpPr/>
          <p:nvPr/>
        </p:nvSpPr>
        <p:spPr>
          <a:xfrm>
            <a:off x="5719884" y="1822454"/>
            <a:ext cx="3116778" cy="23738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80757F-2E1C-6C26-F61C-48696BC5B9F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205034" y="7955271"/>
            <a:ext cx="3471863" cy="1020763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1319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1319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1319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1319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1319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1319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1319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1319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1319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r" eaLnBrk="1" hangingPunct="1"/>
            <a:r>
              <a:rPr lang="en-US" altLang="en-US" sz="6600" b="1"/>
              <a:t>Network</a:t>
            </a:r>
            <a:endParaRPr lang="en-AU" altLang="en-US" sz="66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D37434-4443-965E-D596-9BF173922FC0}"/>
              </a:ext>
            </a:extLst>
          </p:cNvPr>
          <p:cNvSpPr txBox="1"/>
          <p:nvPr/>
        </p:nvSpPr>
        <p:spPr>
          <a:xfrm>
            <a:off x="2282602" y="241292"/>
            <a:ext cx="829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200">
                <a:solidFill>
                  <a:srgbClr val="0000FF"/>
                </a:solidFill>
              </a:rPr>
              <a:t>House</a:t>
            </a:r>
          </a:p>
          <a:p>
            <a:pPr algn="ctr"/>
            <a:r>
              <a:rPr lang="en-US" sz="1200">
                <a:solidFill>
                  <a:srgbClr val="0000FF"/>
                </a:solidFill>
              </a:rPr>
              <a:t>Controller</a:t>
            </a:r>
            <a:endParaRPr lang="en-AU" sz="120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58DD39-9443-53A0-C343-655C4AFBB194}"/>
              </a:ext>
            </a:extLst>
          </p:cNvPr>
          <p:cNvSpPr txBox="1"/>
          <p:nvPr/>
        </p:nvSpPr>
        <p:spPr>
          <a:xfrm>
            <a:off x="9603057" y="222159"/>
            <a:ext cx="1026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>
                <a:solidFill>
                  <a:srgbClr val="0000FF"/>
                </a:solidFill>
              </a:rPr>
              <a:t>Engine Room</a:t>
            </a:r>
          </a:p>
          <a:p>
            <a:pPr algn="ctr"/>
            <a:r>
              <a:rPr lang="en-US" sz="1200" b="1">
                <a:solidFill>
                  <a:srgbClr val="0000FF"/>
                </a:solidFill>
              </a:rPr>
              <a:t>Controller</a:t>
            </a:r>
            <a:endParaRPr lang="en-AU" sz="1200" b="1">
              <a:solidFill>
                <a:srgbClr val="0000FF"/>
              </a:solidFill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3912AEA6-C94D-BBFA-A6EE-04D358A812B2}"/>
              </a:ext>
            </a:extLst>
          </p:cNvPr>
          <p:cNvCxnSpPr>
            <a:cxnSpLocks/>
            <a:stCxn id="62" idx="2"/>
            <a:endCxn id="57" idx="0"/>
          </p:cNvCxnSpPr>
          <p:nvPr/>
        </p:nvCxnSpPr>
        <p:spPr>
          <a:xfrm rot="5400000">
            <a:off x="6424433" y="3868562"/>
            <a:ext cx="850351" cy="4634356"/>
          </a:xfrm>
          <a:prstGeom prst="bentConnector3">
            <a:avLst/>
          </a:prstGeom>
          <a:ln w="53975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F8ECA0B-74F1-7BDB-1E3B-56A5F2E1B444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rot="16200000" flipH="1">
            <a:off x="9357719" y="5754834"/>
            <a:ext cx="850352" cy="861812"/>
          </a:xfrm>
          <a:prstGeom prst="bentConnector3">
            <a:avLst>
              <a:gd name="adj1" fmla="val 50000"/>
            </a:avLst>
          </a:prstGeom>
          <a:ln w="53975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13F5A745-6294-7D33-447E-098E066591D1}"/>
              </a:ext>
            </a:extLst>
          </p:cNvPr>
          <p:cNvCxnSpPr>
            <a:cxnSpLocks/>
            <a:stCxn id="46" idx="2"/>
            <a:endCxn id="55" idx="0"/>
          </p:cNvCxnSpPr>
          <p:nvPr/>
        </p:nvCxnSpPr>
        <p:spPr>
          <a:xfrm flipH="1">
            <a:off x="3054006" y="3319179"/>
            <a:ext cx="1978418" cy="3291737"/>
          </a:xfrm>
          <a:prstGeom prst="bentConnector4">
            <a:avLst>
              <a:gd name="adj1" fmla="val -11555"/>
              <a:gd name="adj2" fmla="val 51699"/>
            </a:avLst>
          </a:prstGeom>
          <a:ln w="53975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4E8051D-0D92-2203-C544-9F442672B395}"/>
              </a:ext>
            </a:extLst>
          </p:cNvPr>
          <p:cNvCxnSpPr>
            <a:cxnSpLocks/>
            <a:stCxn id="87" idx="2"/>
            <a:endCxn id="78" idx="0"/>
          </p:cNvCxnSpPr>
          <p:nvPr/>
        </p:nvCxnSpPr>
        <p:spPr>
          <a:xfrm rot="16200000" flipH="1">
            <a:off x="10568116" y="5486807"/>
            <a:ext cx="1905708" cy="342509"/>
          </a:xfrm>
          <a:prstGeom prst="bentConnector3">
            <a:avLst/>
          </a:prstGeom>
          <a:ln w="53975" cmpd="dbl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9E572BC6-8511-F8B8-57AC-52C89D800327}"/>
              </a:ext>
            </a:extLst>
          </p:cNvPr>
          <p:cNvCxnSpPr>
            <a:cxnSpLocks/>
            <a:stCxn id="99" idx="3"/>
            <a:endCxn id="44" idx="0"/>
          </p:cNvCxnSpPr>
          <p:nvPr/>
        </p:nvCxnSpPr>
        <p:spPr>
          <a:xfrm flipH="1">
            <a:off x="3794019" y="3437691"/>
            <a:ext cx="4374741" cy="3121859"/>
          </a:xfrm>
          <a:prstGeom prst="bentConnector4">
            <a:avLst>
              <a:gd name="adj1" fmla="val -5225"/>
              <a:gd name="adj2" fmla="val 62809"/>
            </a:avLst>
          </a:prstGeom>
          <a:ln w="53975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12415DA-0B32-4048-A362-3D7AFAA415B0}"/>
              </a:ext>
            </a:extLst>
          </p:cNvPr>
          <p:cNvGrpSpPr/>
          <p:nvPr/>
        </p:nvGrpSpPr>
        <p:grpSpPr>
          <a:xfrm>
            <a:off x="6215547" y="2474847"/>
            <a:ext cx="1993451" cy="1319049"/>
            <a:chOff x="2193343" y="922312"/>
            <a:chExt cx="1993451" cy="1319049"/>
          </a:xfrm>
        </p:grpSpPr>
        <p:pic>
          <p:nvPicPr>
            <p:cNvPr id="35" name="Picture 34" descr="Shape&#10;&#10;Description automatically generated">
              <a:extLst>
                <a:ext uri="{FF2B5EF4-FFF2-40B4-BE49-F238E27FC236}">
                  <a16:creationId xmlns:a16="http://schemas.microsoft.com/office/drawing/2014/main" id="{C57E3F7B-A64C-7140-40A3-8C0AC0AE8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30544" y="585111"/>
              <a:ext cx="1319049" cy="1993451"/>
            </a:xfrm>
            <a:prstGeom prst="rect">
              <a:avLst/>
            </a:prstGeom>
          </p:spPr>
        </p:pic>
        <p:pic>
          <p:nvPicPr>
            <p:cNvPr id="98" name="Picture 97" descr="RS485 CAN HAT dimensions">
              <a:extLst>
                <a:ext uri="{FF2B5EF4-FFF2-40B4-BE49-F238E27FC236}">
                  <a16:creationId xmlns:a16="http://schemas.microsoft.com/office/drawing/2014/main" id="{92E49085-03E4-4531-77D6-16C5E58F8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28" t="16326" r="12801" b="14285"/>
            <a:stretch/>
          </p:blipFill>
          <p:spPr bwMode="auto">
            <a:xfrm>
              <a:off x="2751572" y="1567346"/>
              <a:ext cx="1435222" cy="662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084B19F-DED1-A77E-5842-836E2E383B9B}"/>
                </a:ext>
              </a:extLst>
            </p:cNvPr>
            <p:cNvSpPr/>
            <p:nvPr/>
          </p:nvSpPr>
          <p:spPr>
            <a:xfrm>
              <a:off x="3930532" y="1773296"/>
              <a:ext cx="216024" cy="223719"/>
            </a:xfrm>
            <a:prstGeom prst="rect">
              <a:avLst/>
            </a:prstGeom>
            <a:noFill/>
            <a:ln w="3175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</p:grp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1418AFAC-5BA3-1B03-AB9A-9FCD86EF7959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>
          <a:xfrm rot="16200000" flipH="1">
            <a:off x="4882124" y="6238984"/>
            <a:ext cx="723667" cy="1914967"/>
          </a:xfrm>
          <a:prstGeom prst="bentConnector3">
            <a:avLst/>
          </a:prstGeom>
          <a:ln w="53975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FB7BDC5A-E090-CFEC-3E11-841019D341AE}"/>
              </a:ext>
            </a:extLst>
          </p:cNvPr>
          <p:cNvCxnSpPr>
            <a:cxnSpLocks/>
            <a:stCxn id="51" idx="2"/>
            <a:endCxn id="106" idx="0"/>
          </p:cNvCxnSpPr>
          <p:nvPr/>
        </p:nvCxnSpPr>
        <p:spPr>
          <a:xfrm rot="16200000" flipH="1">
            <a:off x="3502076" y="7373077"/>
            <a:ext cx="1742639" cy="665753"/>
          </a:xfrm>
          <a:prstGeom prst="bentConnector3">
            <a:avLst/>
          </a:prstGeom>
          <a:ln w="53975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C854958A-4A73-8DEA-E95A-6A944C402921}"/>
              </a:ext>
            </a:extLst>
          </p:cNvPr>
          <p:cNvCxnSpPr>
            <a:cxnSpLocks/>
            <a:stCxn id="53" idx="2"/>
            <a:endCxn id="119" idx="2"/>
          </p:cNvCxnSpPr>
          <p:nvPr/>
        </p:nvCxnSpPr>
        <p:spPr>
          <a:xfrm rot="5400000">
            <a:off x="2253440" y="6826183"/>
            <a:ext cx="1286717" cy="1303621"/>
          </a:xfrm>
          <a:prstGeom prst="bentConnector3">
            <a:avLst>
              <a:gd name="adj1" fmla="val 117766"/>
            </a:avLst>
          </a:prstGeom>
          <a:ln w="53975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9D1DC615-7BD2-9B74-7FC6-8993BDCEB6DD}"/>
              </a:ext>
            </a:extLst>
          </p:cNvPr>
          <p:cNvCxnSpPr>
            <a:stCxn id="77" idx="2"/>
            <a:endCxn id="108" idx="0"/>
          </p:cNvCxnSpPr>
          <p:nvPr/>
        </p:nvCxnSpPr>
        <p:spPr>
          <a:xfrm rot="16200000" flipH="1">
            <a:off x="11394038" y="6886866"/>
            <a:ext cx="958573" cy="854110"/>
          </a:xfrm>
          <a:prstGeom prst="bentConnector3">
            <a:avLst/>
          </a:prstGeom>
          <a:ln w="53975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A99DBFE-E4C0-1AE2-FAA4-37F5B8B1B691}"/>
              </a:ext>
            </a:extLst>
          </p:cNvPr>
          <p:cNvCxnSpPr>
            <a:cxnSpLocks/>
            <a:stCxn id="72" idx="2"/>
            <a:endCxn id="110" idx="0"/>
          </p:cNvCxnSpPr>
          <p:nvPr/>
        </p:nvCxnSpPr>
        <p:spPr>
          <a:xfrm rot="5400000">
            <a:off x="10399269" y="7267246"/>
            <a:ext cx="1233657" cy="368435"/>
          </a:xfrm>
          <a:prstGeom prst="bentConnector3">
            <a:avLst/>
          </a:prstGeom>
          <a:ln w="53975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9D4F9BC3-69F7-7152-6531-91D02810C4E6}"/>
              </a:ext>
            </a:extLst>
          </p:cNvPr>
          <p:cNvCxnSpPr>
            <a:stCxn id="75" idx="2"/>
            <a:endCxn id="109" idx="0"/>
          </p:cNvCxnSpPr>
          <p:nvPr/>
        </p:nvCxnSpPr>
        <p:spPr>
          <a:xfrm rot="5400000">
            <a:off x="8967328" y="6358917"/>
            <a:ext cx="1019402" cy="1970838"/>
          </a:xfrm>
          <a:prstGeom prst="bentConnector3">
            <a:avLst/>
          </a:prstGeom>
          <a:ln w="53975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137" descr="A picture containing icon&#10;&#10;Description automatically generated">
            <a:extLst>
              <a:ext uri="{FF2B5EF4-FFF2-40B4-BE49-F238E27FC236}">
                <a16:creationId xmlns:a16="http://schemas.microsoft.com/office/drawing/2014/main" id="{A85D5D14-C587-1FCF-0406-4F3FD2764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66" y="1352068"/>
            <a:ext cx="528048" cy="324313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E1A1285-31E6-C6A5-E495-FEB2FC5B65FD}"/>
              </a:ext>
            </a:extLst>
          </p:cNvPr>
          <p:cNvGrpSpPr/>
          <p:nvPr/>
        </p:nvGrpSpPr>
        <p:grpSpPr>
          <a:xfrm rot="16200000">
            <a:off x="3546274" y="2034387"/>
            <a:ext cx="1221522" cy="1766485"/>
            <a:chOff x="2967596" y="825800"/>
            <a:chExt cx="1221522" cy="176648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9C50AD6-B655-9B77-7810-B4545FA4B9A0}"/>
                </a:ext>
              </a:extLst>
            </p:cNvPr>
            <p:cNvGrpSpPr/>
            <p:nvPr/>
          </p:nvGrpSpPr>
          <p:grpSpPr>
            <a:xfrm>
              <a:off x="2967596" y="825800"/>
              <a:ext cx="1221522" cy="1766485"/>
              <a:chOff x="3118424" y="825800"/>
              <a:chExt cx="1221522" cy="1766485"/>
            </a:xfrm>
          </p:grpSpPr>
          <p:pic>
            <p:nvPicPr>
              <p:cNvPr id="4" name="Picture 3" descr="Graphical user interface, diagram&#10;&#10;Description automatically generated">
                <a:extLst>
                  <a:ext uri="{FF2B5EF4-FFF2-40B4-BE49-F238E27FC236}">
                    <a16:creationId xmlns:a16="http://schemas.microsoft.com/office/drawing/2014/main" id="{BCBA9C2E-335A-7306-4233-B0EF04D70B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845942" y="1098282"/>
                <a:ext cx="1766485" cy="1221522"/>
              </a:xfrm>
              <a:prstGeom prst="rect">
                <a:avLst/>
              </a:prstGeom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4A0021A-55E6-1B8E-4C73-AE20307FCABB}"/>
                  </a:ext>
                </a:extLst>
              </p:cNvPr>
              <p:cNvSpPr/>
              <p:nvPr/>
            </p:nvSpPr>
            <p:spPr>
              <a:xfrm>
                <a:off x="3219624" y="2360712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127E227-A805-6853-A284-F78748AC57A6}"/>
                  </a:ext>
                </a:extLst>
              </p:cNvPr>
              <p:cNvSpPr/>
              <p:nvPr/>
            </p:nvSpPr>
            <p:spPr>
              <a:xfrm>
                <a:off x="3853006" y="2360712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16C39AF-83F3-A432-AAA9-A569748153DF}"/>
                  </a:ext>
                </a:extLst>
              </p:cNvPr>
              <p:cNvSpPr/>
              <p:nvPr/>
            </p:nvSpPr>
            <p:spPr>
              <a:xfrm>
                <a:off x="4113916" y="2360712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7A90F75-37F0-0528-DB1E-27F1762EB371}"/>
                  </a:ext>
                </a:extLst>
              </p:cNvPr>
              <p:cNvSpPr/>
              <p:nvPr/>
            </p:nvSpPr>
            <p:spPr>
              <a:xfrm>
                <a:off x="3536315" y="2360712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8BEC62C-D01B-2BE2-5711-BDAF354D5900}"/>
                </a:ext>
              </a:extLst>
            </p:cNvPr>
            <p:cNvSpPr/>
            <p:nvPr/>
          </p:nvSpPr>
          <p:spPr>
            <a:xfrm>
              <a:off x="3068796" y="956556"/>
              <a:ext cx="21602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652A8EB-0EF2-1F9D-7368-0ED2457FDB14}"/>
              </a:ext>
            </a:extLst>
          </p:cNvPr>
          <p:cNvGrpSpPr/>
          <p:nvPr/>
        </p:nvGrpSpPr>
        <p:grpSpPr>
          <a:xfrm>
            <a:off x="11140504" y="2946577"/>
            <a:ext cx="1221522" cy="1766485"/>
            <a:chOff x="10739273" y="742799"/>
            <a:chExt cx="1221522" cy="176648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5ED3B1D-8FA9-C6E8-10F0-38E85DA2EFE4}"/>
                </a:ext>
              </a:extLst>
            </p:cNvPr>
            <p:cNvGrpSpPr/>
            <p:nvPr/>
          </p:nvGrpSpPr>
          <p:grpSpPr>
            <a:xfrm>
              <a:off x="10739273" y="742799"/>
              <a:ext cx="1221522" cy="1766485"/>
              <a:chOff x="3118424" y="825800"/>
              <a:chExt cx="1221522" cy="1766485"/>
            </a:xfrm>
          </p:grpSpPr>
          <p:pic>
            <p:nvPicPr>
              <p:cNvPr id="86" name="Picture 85" descr="Graphical user interface, diagram&#10;&#10;Description automatically generated">
                <a:extLst>
                  <a:ext uri="{FF2B5EF4-FFF2-40B4-BE49-F238E27FC236}">
                    <a16:creationId xmlns:a16="http://schemas.microsoft.com/office/drawing/2014/main" id="{03EA1C03-333B-EF0C-4D11-628F03C80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845942" y="1098282"/>
                <a:ext cx="1766485" cy="1221522"/>
              </a:xfrm>
              <a:prstGeom prst="rect">
                <a:avLst/>
              </a:prstGeom>
            </p:spPr>
          </p:pic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AABDE20-E210-EF4A-2A2F-4519EFCC953E}"/>
                  </a:ext>
                </a:extLst>
              </p:cNvPr>
              <p:cNvSpPr/>
              <p:nvPr/>
            </p:nvSpPr>
            <p:spPr>
              <a:xfrm>
                <a:off x="3219624" y="2360712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8F6F87E-9465-D1A2-9D2F-3D3DD89F2D8C}"/>
                  </a:ext>
                </a:extLst>
              </p:cNvPr>
              <p:cNvSpPr/>
              <p:nvPr/>
            </p:nvSpPr>
            <p:spPr>
              <a:xfrm>
                <a:off x="3853006" y="2360712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BA1A04E-9260-2805-6DC4-F56AFE8D8805}"/>
                  </a:ext>
                </a:extLst>
              </p:cNvPr>
              <p:cNvSpPr/>
              <p:nvPr/>
            </p:nvSpPr>
            <p:spPr>
              <a:xfrm>
                <a:off x="4113916" y="2360712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D848D0A-1D01-8594-72D8-2DDC9F155FE5}"/>
                  </a:ext>
                </a:extLst>
              </p:cNvPr>
              <p:cNvSpPr/>
              <p:nvPr/>
            </p:nvSpPr>
            <p:spPr>
              <a:xfrm>
                <a:off x="3536315" y="2360712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E01B21C-E6A0-8DF5-5888-2E94D3E49DE0}"/>
                </a:ext>
              </a:extLst>
            </p:cNvPr>
            <p:cNvSpPr/>
            <p:nvPr/>
          </p:nvSpPr>
          <p:spPr>
            <a:xfrm>
              <a:off x="10859308" y="894340"/>
              <a:ext cx="21602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4E8F3F9-10E5-8CC7-436F-DE08CE208E7A}"/>
              </a:ext>
            </a:extLst>
          </p:cNvPr>
          <p:cNvGrpSpPr/>
          <p:nvPr/>
        </p:nvGrpSpPr>
        <p:grpSpPr>
          <a:xfrm>
            <a:off x="1506098" y="6891422"/>
            <a:ext cx="1163035" cy="1229930"/>
            <a:chOff x="1399050" y="4493273"/>
            <a:chExt cx="1163035" cy="122993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40A7EB2-524A-95F0-5A84-1C0576FC0065}"/>
                </a:ext>
              </a:extLst>
            </p:cNvPr>
            <p:cNvGrpSpPr/>
            <p:nvPr/>
          </p:nvGrpSpPr>
          <p:grpSpPr>
            <a:xfrm>
              <a:off x="1399050" y="4808984"/>
              <a:ext cx="1163035" cy="914219"/>
              <a:chOff x="2306459" y="5103784"/>
              <a:chExt cx="1163035" cy="914219"/>
            </a:xfrm>
          </p:grpSpPr>
          <p:pic>
            <p:nvPicPr>
              <p:cNvPr id="111" name="Picture 110" descr="A picture containing text, silhouette&#10;&#10;Description automatically generated">
                <a:extLst>
                  <a:ext uri="{FF2B5EF4-FFF2-40B4-BE49-F238E27FC236}">
                    <a16:creationId xmlns:a16="http://schemas.microsoft.com/office/drawing/2014/main" id="{3353E58D-5A57-24F3-AADC-3CAF69586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6459" y="5103784"/>
                <a:ext cx="1163035" cy="914219"/>
              </a:xfrm>
              <a:prstGeom prst="rect">
                <a:avLst/>
              </a:prstGeom>
            </p:spPr>
          </p:pic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E4EA34C-FF5B-88D5-C790-1A7319020C88}"/>
                  </a:ext>
                </a:extLst>
              </p:cNvPr>
              <p:cNvSpPr/>
              <p:nvPr/>
            </p:nvSpPr>
            <p:spPr>
              <a:xfrm>
                <a:off x="2967594" y="5710664"/>
                <a:ext cx="155507" cy="3073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78B290B-BA78-2A86-DBAA-E515BA7019AE}"/>
                </a:ext>
              </a:extLst>
            </p:cNvPr>
            <p:cNvSpPr txBox="1"/>
            <p:nvPr/>
          </p:nvSpPr>
          <p:spPr>
            <a:xfrm>
              <a:off x="1548131" y="4493273"/>
              <a:ext cx="8803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/>
                <a:t>GPS Antenna</a:t>
              </a:r>
              <a:endParaRPr lang="en-AU" sz="1000" b="1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1F3F351A-D784-0AA2-E2CB-44AE31F3C187}"/>
              </a:ext>
            </a:extLst>
          </p:cNvPr>
          <p:cNvGrpSpPr/>
          <p:nvPr/>
        </p:nvGrpSpPr>
        <p:grpSpPr>
          <a:xfrm>
            <a:off x="10090022" y="8068292"/>
            <a:ext cx="1483714" cy="1350771"/>
            <a:chOff x="9897768" y="7854037"/>
            <a:chExt cx="1483714" cy="1350771"/>
          </a:xfrm>
        </p:grpSpPr>
        <p:pic>
          <p:nvPicPr>
            <p:cNvPr id="110" name="Picture 109" descr="Diagram&#10;&#10;Description automatically generated">
              <a:extLst>
                <a:ext uri="{FF2B5EF4-FFF2-40B4-BE49-F238E27FC236}">
                  <a16:creationId xmlns:a16="http://schemas.microsoft.com/office/drawing/2014/main" id="{B8E2CA11-E55C-FE70-F829-DF8F8291F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7768" y="7854037"/>
              <a:ext cx="1483714" cy="1084080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E19BA37-FD02-AFC1-4C54-72B28DA9E238}"/>
                </a:ext>
              </a:extLst>
            </p:cNvPr>
            <p:cNvSpPr txBox="1"/>
            <p:nvPr/>
          </p:nvSpPr>
          <p:spPr>
            <a:xfrm>
              <a:off x="10341277" y="8958587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/>
                <a:t>Autopilot</a:t>
              </a:r>
              <a:endParaRPr lang="en-AU" sz="1000" b="1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894BBCE9-8309-CD8D-2770-FB2E1BA54DEC}"/>
              </a:ext>
            </a:extLst>
          </p:cNvPr>
          <p:cNvGrpSpPr/>
          <p:nvPr/>
        </p:nvGrpSpPr>
        <p:grpSpPr>
          <a:xfrm>
            <a:off x="7324080" y="7854037"/>
            <a:ext cx="2335059" cy="1446474"/>
            <a:chOff x="7324080" y="7854037"/>
            <a:chExt cx="2335059" cy="1446474"/>
          </a:xfrm>
        </p:grpSpPr>
        <p:pic>
          <p:nvPicPr>
            <p:cNvPr id="109" name="Picture 108" descr="Shape, square&#10;&#10;Description automatically generated">
              <a:extLst>
                <a:ext uri="{FF2B5EF4-FFF2-40B4-BE49-F238E27FC236}">
                  <a16:creationId xmlns:a16="http://schemas.microsoft.com/office/drawing/2014/main" id="{46BE08D2-9105-A064-A1E6-2A121B0E5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4080" y="7854037"/>
              <a:ext cx="2335059" cy="1446474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14E25DD-06B9-7413-7675-3210031C25F7}"/>
                </a:ext>
              </a:extLst>
            </p:cNvPr>
            <p:cNvSpPr txBox="1"/>
            <p:nvPr/>
          </p:nvSpPr>
          <p:spPr>
            <a:xfrm>
              <a:off x="7932829" y="8409855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/>
                <a:t>NSS EVO3</a:t>
              </a:r>
              <a:endParaRPr lang="en-AU" sz="1000" b="1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20BAE542-37F9-9438-3C5D-7CE613EF22A9}"/>
              </a:ext>
            </a:extLst>
          </p:cNvPr>
          <p:cNvGrpSpPr/>
          <p:nvPr/>
        </p:nvGrpSpPr>
        <p:grpSpPr>
          <a:xfrm>
            <a:off x="11716568" y="7793208"/>
            <a:ext cx="1167622" cy="1006413"/>
            <a:chOff x="11716568" y="7793208"/>
            <a:chExt cx="1167622" cy="1006413"/>
          </a:xfrm>
        </p:grpSpPr>
        <p:pic>
          <p:nvPicPr>
            <p:cNvPr id="108" name="Picture 107" descr="A black and white photo of a building with windows&#10;&#10;Description automatically generated with low confidence">
              <a:extLst>
                <a:ext uri="{FF2B5EF4-FFF2-40B4-BE49-F238E27FC236}">
                  <a16:creationId xmlns:a16="http://schemas.microsoft.com/office/drawing/2014/main" id="{A4365CB2-32EC-BE9B-ACE5-DB387AC44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6568" y="7793208"/>
              <a:ext cx="1167622" cy="728729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8331586-5734-6DDE-FDD3-6794B901AADF}"/>
                </a:ext>
              </a:extLst>
            </p:cNvPr>
            <p:cNvSpPr txBox="1"/>
            <p:nvPr/>
          </p:nvSpPr>
          <p:spPr>
            <a:xfrm>
              <a:off x="12014738" y="8553400"/>
              <a:ext cx="6719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/>
                <a:t>4G Radar</a:t>
              </a:r>
              <a:endParaRPr lang="en-AU" sz="1000" b="1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DF5A1177-B5DE-F941-FCEA-AD5255A1A698}"/>
              </a:ext>
            </a:extLst>
          </p:cNvPr>
          <p:cNvSpPr txBox="1"/>
          <p:nvPr/>
        </p:nvSpPr>
        <p:spPr>
          <a:xfrm>
            <a:off x="5739584" y="8454162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DST800 Triducer</a:t>
            </a:r>
            <a:endParaRPr lang="en-AU" sz="1000" b="1"/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233E94B6-4BE1-C903-1157-60282AAFDE3F}"/>
              </a:ext>
            </a:extLst>
          </p:cNvPr>
          <p:cNvGrpSpPr/>
          <p:nvPr/>
        </p:nvGrpSpPr>
        <p:grpSpPr>
          <a:xfrm>
            <a:off x="8566161" y="5398017"/>
            <a:ext cx="2075590" cy="434555"/>
            <a:chOff x="7165189" y="4808708"/>
            <a:chExt cx="2075590" cy="43455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AA695C6-0897-49BB-AA76-20EB2CDEA61C}"/>
                </a:ext>
              </a:extLst>
            </p:cNvPr>
            <p:cNvGrpSpPr/>
            <p:nvPr/>
          </p:nvGrpSpPr>
          <p:grpSpPr>
            <a:xfrm flipH="1">
              <a:off x="7165189" y="4808708"/>
              <a:ext cx="1041002" cy="434555"/>
              <a:chOff x="6839817" y="3044788"/>
              <a:chExt cx="1191256" cy="434555"/>
            </a:xfrm>
          </p:grpSpPr>
          <p:pic>
            <p:nvPicPr>
              <p:cNvPr id="31" name="Picture 30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EFE3C5A0-C70B-E442-66B4-0C238CA8E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9817" y="3044788"/>
                <a:ext cx="1191256" cy="422247"/>
              </a:xfrm>
              <a:prstGeom prst="rect">
                <a:avLst/>
              </a:prstGeom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04222CE-FBE2-F79D-3DE0-31CC60A563F0}"/>
                  </a:ext>
                </a:extLst>
              </p:cNvPr>
              <p:cNvSpPr/>
              <p:nvPr/>
            </p:nvSpPr>
            <p:spPr>
              <a:xfrm>
                <a:off x="7252071" y="3260813"/>
                <a:ext cx="183371" cy="14652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15E5078-D4F6-B829-B607-86054536C2C4}"/>
                  </a:ext>
                </a:extLst>
              </p:cNvPr>
              <p:cNvSpPr/>
              <p:nvPr/>
            </p:nvSpPr>
            <p:spPr>
              <a:xfrm>
                <a:off x="7040136" y="3260812"/>
                <a:ext cx="183371" cy="14652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53FCA83-8A75-E338-727B-028C26FAC4CE}"/>
                  </a:ext>
                </a:extLst>
              </p:cNvPr>
              <p:cNvSpPr/>
              <p:nvPr/>
            </p:nvSpPr>
            <p:spPr>
              <a:xfrm>
                <a:off x="7631376" y="3332820"/>
                <a:ext cx="183371" cy="14652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C11C2F2-3E3A-5FF6-3E76-1372F403ADAE}"/>
                </a:ext>
              </a:extLst>
            </p:cNvPr>
            <p:cNvSpPr txBox="1"/>
            <p:nvPr/>
          </p:nvSpPr>
          <p:spPr>
            <a:xfrm>
              <a:off x="8225758" y="4818058"/>
              <a:ext cx="10150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/>
                <a:t>AT10 Converter</a:t>
              </a:r>
              <a:endParaRPr lang="en-AU" sz="1000" b="1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6E730A36-D5E9-FD4D-A635-7A0BE5E86646}"/>
              </a:ext>
            </a:extLst>
          </p:cNvPr>
          <p:cNvGrpSpPr/>
          <p:nvPr/>
        </p:nvGrpSpPr>
        <p:grpSpPr>
          <a:xfrm>
            <a:off x="2715568" y="6559550"/>
            <a:ext cx="2918137" cy="326450"/>
            <a:chOff x="2881272" y="6054129"/>
            <a:chExt cx="2918137" cy="32645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C82BE9A-14C6-F9D7-3E13-6F9DD41195B0}"/>
                </a:ext>
              </a:extLst>
            </p:cNvPr>
            <p:cNvGrpSpPr/>
            <p:nvPr/>
          </p:nvGrpSpPr>
          <p:grpSpPr>
            <a:xfrm>
              <a:off x="2881272" y="6054129"/>
              <a:ext cx="2156901" cy="326450"/>
              <a:chOff x="3467826" y="4245867"/>
              <a:chExt cx="2156901" cy="326450"/>
            </a:xfrm>
          </p:grpSpPr>
          <p:pic>
            <p:nvPicPr>
              <p:cNvPr id="44" name="Picture 43" descr="A picture containing text, coin, gear&#10;&#10;Description automatically generated">
                <a:extLst>
                  <a:ext uri="{FF2B5EF4-FFF2-40B4-BE49-F238E27FC236}">
                    <a16:creationId xmlns:a16="http://schemas.microsoft.com/office/drawing/2014/main" id="{6AC21D05-AA78-F089-8087-972C1D6FF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826" y="4245867"/>
                <a:ext cx="2156901" cy="326450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4A1E3F9-A701-3364-B4DC-26592D7EBF8E}"/>
                  </a:ext>
                </a:extLst>
              </p:cNvPr>
              <p:cNvSpPr/>
              <p:nvPr/>
            </p:nvSpPr>
            <p:spPr>
              <a:xfrm>
                <a:off x="4684765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B0FDF7E-B899-A7E3-C8F0-096DCEEB89CC}"/>
                  </a:ext>
                </a:extLst>
              </p:cNvPr>
              <p:cNvSpPr/>
              <p:nvPr/>
            </p:nvSpPr>
            <p:spPr>
              <a:xfrm>
                <a:off x="4438809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39CAFA2-2D52-49BB-4797-278B062AB2AD}"/>
                  </a:ext>
                </a:extLst>
              </p:cNvPr>
              <p:cNvSpPr/>
              <p:nvPr/>
            </p:nvSpPr>
            <p:spPr>
              <a:xfrm>
                <a:off x="4192854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7F0D79-CB50-2A26-3530-7FFD4B513EB7}"/>
                  </a:ext>
                </a:extLst>
              </p:cNvPr>
              <p:cNvSpPr/>
              <p:nvPr/>
            </p:nvSpPr>
            <p:spPr>
              <a:xfrm>
                <a:off x="3946899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0503D21-54A3-1784-7EA6-AEF29A9B7EF1}"/>
                  </a:ext>
                </a:extLst>
              </p:cNvPr>
              <p:cNvSpPr/>
              <p:nvPr/>
            </p:nvSpPr>
            <p:spPr>
              <a:xfrm>
                <a:off x="3698252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BE3651D-B9DB-5BE5-80B5-AB6C08DAFAC1}"/>
                  </a:ext>
                </a:extLst>
              </p:cNvPr>
              <p:cNvSpPr/>
              <p:nvPr/>
            </p:nvSpPr>
            <p:spPr>
              <a:xfrm>
                <a:off x="4930720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892CC50-896A-AEA9-ACA2-2056B1AD40AC}"/>
                  </a:ext>
                </a:extLst>
              </p:cNvPr>
              <p:cNvSpPr/>
              <p:nvPr/>
            </p:nvSpPr>
            <p:spPr>
              <a:xfrm>
                <a:off x="5176676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A2B75E5-EC9C-7694-2FBF-E777EF8CA4F5}"/>
                </a:ext>
              </a:extLst>
            </p:cNvPr>
            <p:cNvSpPr txBox="1"/>
            <p:nvPr/>
          </p:nvSpPr>
          <p:spPr>
            <a:xfrm>
              <a:off x="4845302" y="6060560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/>
                <a:t>N2K Backbone</a:t>
              </a:r>
              <a:endParaRPr lang="en-AU" sz="1000" b="1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BC57808-8497-3C47-5B3C-0D63CDD0F671}"/>
              </a:ext>
            </a:extLst>
          </p:cNvPr>
          <p:cNvGrpSpPr/>
          <p:nvPr/>
        </p:nvGrpSpPr>
        <p:grpSpPr>
          <a:xfrm>
            <a:off x="3528508" y="8577274"/>
            <a:ext cx="2355528" cy="894799"/>
            <a:chOff x="4214936" y="6867273"/>
            <a:chExt cx="2355528" cy="894799"/>
          </a:xfrm>
        </p:grpSpPr>
        <p:pic>
          <p:nvPicPr>
            <p:cNvPr id="106" name="Picture 105" descr="Diagram&#10;&#10;Description automatically generated">
              <a:extLst>
                <a:ext uri="{FF2B5EF4-FFF2-40B4-BE49-F238E27FC236}">
                  <a16:creationId xmlns:a16="http://schemas.microsoft.com/office/drawing/2014/main" id="{260996C7-69DE-4562-E938-B7D878F18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936" y="6867273"/>
              <a:ext cx="2355528" cy="657725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2518DB0-5D49-52A4-0A7F-3E35807A6961}"/>
                </a:ext>
              </a:extLst>
            </p:cNvPr>
            <p:cNvSpPr txBox="1"/>
            <p:nvPr/>
          </p:nvSpPr>
          <p:spPr>
            <a:xfrm>
              <a:off x="4858653" y="7515851"/>
              <a:ext cx="7152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/>
                <a:t>Sonic Hub</a:t>
              </a:r>
              <a:endParaRPr lang="en-AU" sz="1000" b="1"/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264947FE-43FF-C493-A154-64E9621CE87C}"/>
              </a:ext>
            </a:extLst>
          </p:cNvPr>
          <p:cNvSpPr txBox="1"/>
          <p:nvPr/>
        </p:nvSpPr>
        <p:spPr>
          <a:xfrm>
            <a:off x="8174018" y="2765040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N2K Power</a:t>
            </a:r>
            <a:endParaRPr lang="en-AU" sz="1000" b="1"/>
          </a:p>
        </p:txBody>
      </p:sp>
      <p:pic>
        <p:nvPicPr>
          <p:cNvPr id="175" name="Picture 17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0904753-A113-5681-B863-2A5B2DD2A9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272" y="366929"/>
            <a:ext cx="1411660" cy="1309707"/>
          </a:xfrm>
          <a:prstGeom prst="rect">
            <a:avLst/>
          </a:prstGeom>
        </p:spPr>
      </p:pic>
      <p:pic>
        <p:nvPicPr>
          <p:cNvPr id="177" name="Picture 17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BD1E75CA-24C8-7230-5790-D08AA1F804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65" y="1908513"/>
            <a:ext cx="660128" cy="451458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A03F07B1-CD03-C765-521F-FCE8B17EA8E4}"/>
              </a:ext>
            </a:extLst>
          </p:cNvPr>
          <p:cNvSpPr txBox="1"/>
          <p:nvPr/>
        </p:nvSpPr>
        <p:spPr>
          <a:xfrm>
            <a:off x="11740829" y="2522080"/>
            <a:ext cx="606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CANBus</a:t>
            </a:r>
            <a:endParaRPr lang="en-AU" sz="1000" b="1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ABE8DCF-CAD8-F2FC-B16C-1B038A916B37}"/>
              </a:ext>
            </a:extLst>
          </p:cNvPr>
          <p:cNvSpPr txBox="1"/>
          <p:nvPr/>
        </p:nvSpPr>
        <p:spPr>
          <a:xfrm>
            <a:off x="11789593" y="152039"/>
            <a:ext cx="1144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VolvoPenta D2-50</a:t>
            </a:r>
            <a:endParaRPr lang="en-AU" sz="1000" b="1"/>
          </a:p>
        </p:txBody>
      </p: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D198C2B-C52A-F444-7F1B-AC9B65D6F3D1}"/>
              </a:ext>
            </a:extLst>
          </p:cNvPr>
          <p:cNvCxnSpPr>
            <a:cxnSpLocks/>
            <a:stCxn id="190" idx="2"/>
            <a:endCxn id="86" idx="2"/>
          </p:cNvCxnSpPr>
          <p:nvPr/>
        </p:nvCxnSpPr>
        <p:spPr>
          <a:xfrm rot="16200000" flipH="1">
            <a:off x="9818641" y="2507958"/>
            <a:ext cx="1622344" cy="1021382"/>
          </a:xfrm>
          <a:prstGeom prst="bentConnector2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C34946AB-B5CE-5CAB-75C0-6C2D7F31C1C7}"/>
              </a:ext>
            </a:extLst>
          </p:cNvPr>
          <p:cNvCxnSpPr>
            <a:cxnSpLocks/>
            <a:stCxn id="191" idx="2"/>
            <a:endCxn id="86" idx="2"/>
          </p:cNvCxnSpPr>
          <p:nvPr/>
        </p:nvCxnSpPr>
        <p:spPr>
          <a:xfrm rot="16200000" flipH="1">
            <a:off x="10285287" y="2974604"/>
            <a:ext cx="1337628" cy="372805"/>
          </a:xfrm>
          <a:prstGeom prst="bentConnector2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F0900212-7C85-82C0-3001-548A3F578426}"/>
              </a:ext>
            </a:extLst>
          </p:cNvPr>
          <p:cNvSpPr txBox="1"/>
          <p:nvPr/>
        </p:nvSpPr>
        <p:spPr>
          <a:xfrm>
            <a:off x="10420424" y="3781127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1-Wire</a:t>
            </a:r>
            <a:endParaRPr lang="en-AU" sz="1000" b="1"/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693445F-A34F-6341-169A-BF52CB764CC9}"/>
              </a:ext>
            </a:extLst>
          </p:cNvPr>
          <p:cNvGrpSpPr/>
          <p:nvPr/>
        </p:nvGrpSpPr>
        <p:grpSpPr>
          <a:xfrm>
            <a:off x="9817597" y="1730214"/>
            <a:ext cx="603050" cy="477263"/>
            <a:chOff x="8906635" y="3260156"/>
            <a:chExt cx="603050" cy="477263"/>
          </a:xfrm>
        </p:grpSpPr>
        <p:pic>
          <p:nvPicPr>
            <p:cNvPr id="180" name="Picture 179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282201F-DB69-1E10-4C84-98F35147B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894" y="3260156"/>
              <a:ext cx="138898" cy="294210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09352BB-0934-AED9-6FDC-2506EBEDF566}"/>
                </a:ext>
              </a:extLst>
            </p:cNvPr>
            <p:cNvSpPr txBox="1"/>
            <p:nvPr/>
          </p:nvSpPr>
          <p:spPr>
            <a:xfrm>
              <a:off x="8906635" y="3491198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/>
                <a:t>Exhaust</a:t>
              </a:r>
              <a:endParaRPr lang="en-AU" sz="1000" b="1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95D8CF84-B4DB-CA39-5161-953410E07BEB}"/>
              </a:ext>
            </a:extLst>
          </p:cNvPr>
          <p:cNvGrpSpPr/>
          <p:nvPr/>
        </p:nvGrpSpPr>
        <p:grpSpPr>
          <a:xfrm>
            <a:off x="10384420" y="2007975"/>
            <a:ext cx="766557" cy="484218"/>
            <a:chOff x="8829571" y="2623026"/>
            <a:chExt cx="766557" cy="484218"/>
          </a:xfrm>
        </p:grpSpPr>
        <p:pic>
          <p:nvPicPr>
            <p:cNvPr id="179" name="Picture 17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29FFEE06-F73B-844E-483A-3E708304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518" y="2623026"/>
              <a:ext cx="138898" cy="294210"/>
            </a:xfrm>
            <a:prstGeom prst="rect">
              <a:avLst/>
            </a:prstGeom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5A452A-CC7A-4AA5-BA35-2E0AC72A5CC5}"/>
                </a:ext>
              </a:extLst>
            </p:cNvPr>
            <p:cNvSpPr txBox="1"/>
            <p:nvPr/>
          </p:nvSpPr>
          <p:spPr>
            <a:xfrm>
              <a:off x="8829571" y="2861023"/>
              <a:ext cx="7665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/>
                <a:t>Alternator </a:t>
              </a:r>
              <a:endParaRPr lang="en-AU" sz="1000" b="1"/>
            </a:p>
          </p:txBody>
        </p:sp>
      </p:grp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3AF336C1-D815-EB25-400E-4DBEADE3A5FD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1332670" y="2917630"/>
            <a:ext cx="1941123" cy="192950"/>
          </a:xfrm>
          <a:prstGeom prst="bentConnector3">
            <a:avLst>
              <a:gd name="adj1" fmla="val 32281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90D82F48-F501-ECAE-0C6B-3858F460EE3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1332670" y="2487933"/>
            <a:ext cx="1941123" cy="429697"/>
          </a:xfrm>
          <a:prstGeom prst="bentConnector3">
            <a:avLst>
              <a:gd name="adj1" fmla="val 32713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24A0A91-72CE-2FD0-F4A3-51048D01E064}"/>
              </a:ext>
            </a:extLst>
          </p:cNvPr>
          <p:cNvSpPr txBox="1"/>
          <p:nvPr/>
        </p:nvSpPr>
        <p:spPr>
          <a:xfrm>
            <a:off x="804804" y="3220036"/>
            <a:ext cx="577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Freezer</a:t>
            </a:r>
            <a:endParaRPr lang="en-AU" sz="1000" b="1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C277CFD-37F0-9BF0-466D-B8AFBAF88800}"/>
              </a:ext>
            </a:extLst>
          </p:cNvPr>
          <p:cNvSpPr txBox="1"/>
          <p:nvPr/>
        </p:nvSpPr>
        <p:spPr>
          <a:xfrm>
            <a:off x="789576" y="2597389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Battery </a:t>
            </a:r>
            <a:endParaRPr lang="en-AU" sz="1000" b="1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509C6B2-C6D1-835D-9938-D4D55C86EB24}"/>
              </a:ext>
            </a:extLst>
          </p:cNvPr>
          <p:cNvSpPr txBox="1"/>
          <p:nvPr/>
        </p:nvSpPr>
        <p:spPr>
          <a:xfrm>
            <a:off x="836063" y="3842683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Fridge</a:t>
            </a:r>
            <a:endParaRPr lang="en-AU" sz="1000" b="1"/>
          </a:p>
        </p:txBody>
      </p: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BD0B41AC-EFFF-D286-5955-80630EB24B02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1332670" y="2917630"/>
            <a:ext cx="1941123" cy="815597"/>
          </a:xfrm>
          <a:prstGeom prst="bentConnector3">
            <a:avLst>
              <a:gd name="adj1" fmla="val 32713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4" name="Picture 233" descr="Qr code&#10;&#10;Description automatically generated">
            <a:extLst>
              <a:ext uri="{FF2B5EF4-FFF2-40B4-BE49-F238E27FC236}">
                <a16:creationId xmlns:a16="http://schemas.microsoft.com/office/drawing/2014/main" id="{3AD80853-8D75-50C8-D61D-320EEAC56A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51571" y="531609"/>
            <a:ext cx="610928" cy="844518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3C59B990-C97A-A258-139D-F1883A1DF0A4}"/>
              </a:ext>
            </a:extLst>
          </p:cNvPr>
          <p:cNvSpPr txBox="1"/>
          <p:nvPr/>
        </p:nvSpPr>
        <p:spPr>
          <a:xfrm>
            <a:off x="3958904" y="286374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GPS</a:t>
            </a:r>
            <a:endParaRPr lang="en-AU" sz="1000" b="1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B68B24FE-D794-3FF8-ADDA-28B5B2E92716}"/>
              </a:ext>
            </a:extLst>
          </p:cNvPr>
          <p:cNvCxnSpPr>
            <a:cxnSpLocks/>
            <a:stCxn id="234" idx="0"/>
            <a:endCxn id="4" idx="0"/>
          </p:cNvCxnSpPr>
          <p:nvPr/>
        </p:nvCxnSpPr>
        <p:spPr>
          <a:xfrm>
            <a:off x="4157035" y="1376127"/>
            <a:ext cx="1" cy="9307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56128E77-D193-DBE9-A191-FEC17A713364}"/>
              </a:ext>
            </a:extLst>
          </p:cNvPr>
          <p:cNvSpPr txBox="1"/>
          <p:nvPr/>
        </p:nvSpPr>
        <p:spPr>
          <a:xfrm>
            <a:off x="3675813" y="2060647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RS232</a:t>
            </a:r>
            <a:endParaRPr lang="en-AU" sz="1000" b="1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2D390CF-04C6-8782-EB77-8F7955B4E8F5}"/>
              </a:ext>
            </a:extLst>
          </p:cNvPr>
          <p:cNvSpPr txBox="1"/>
          <p:nvPr/>
        </p:nvSpPr>
        <p:spPr>
          <a:xfrm>
            <a:off x="8162793" y="3410678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/>
              <a:t>N2K</a:t>
            </a:r>
          </a:p>
          <a:p>
            <a:r>
              <a:rPr lang="en-US" sz="1000"/>
              <a:t>(+POWER)</a:t>
            </a:r>
            <a:endParaRPr lang="en-AU" sz="100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0CDDA7F-D28F-BAEA-6B85-68182047DBA0}"/>
              </a:ext>
            </a:extLst>
          </p:cNvPr>
          <p:cNvSpPr txBox="1"/>
          <p:nvPr/>
        </p:nvSpPr>
        <p:spPr>
          <a:xfrm>
            <a:off x="11332137" y="4739930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N2K</a:t>
            </a:r>
            <a:r>
              <a:rPr lang="en-US" sz="1000"/>
              <a:t> (Termination)</a:t>
            </a:r>
            <a:endParaRPr lang="en-AU" sz="100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7F2608A-EEFB-3F1B-EFC0-0FC7FB376198}"/>
              </a:ext>
            </a:extLst>
          </p:cNvPr>
          <p:cNvSpPr txBox="1"/>
          <p:nvPr/>
        </p:nvSpPr>
        <p:spPr>
          <a:xfrm>
            <a:off x="3813401" y="3833402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N2K</a:t>
            </a:r>
          </a:p>
          <a:p>
            <a:r>
              <a:rPr lang="en-US" sz="1000"/>
              <a:t>(Termination)</a:t>
            </a:r>
            <a:endParaRPr lang="en-AU" sz="1000"/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70EF31AD-689E-35E4-0627-B34E177BAA4D}"/>
              </a:ext>
            </a:extLst>
          </p:cNvPr>
          <p:cNvGrpSpPr/>
          <p:nvPr/>
        </p:nvGrpSpPr>
        <p:grpSpPr>
          <a:xfrm>
            <a:off x="9142893" y="6559550"/>
            <a:ext cx="2889371" cy="326450"/>
            <a:chOff x="9032912" y="4232920"/>
            <a:chExt cx="2889371" cy="32645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450FC64-BFF5-6DCC-CC04-D9AB1B8A11EA}"/>
                </a:ext>
              </a:extLst>
            </p:cNvPr>
            <p:cNvGrpSpPr/>
            <p:nvPr/>
          </p:nvGrpSpPr>
          <p:grpSpPr>
            <a:xfrm>
              <a:off x="9765382" y="4232920"/>
              <a:ext cx="2156901" cy="326450"/>
              <a:chOff x="3467826" y="4245867"/>
              <a:chExt cx="2156901" cy="326450"/>
            </a:xfrm>
          </p:grpSpPr>
          <p:pic>
            <p:nvPicPr>
              <p:cNvPr id="71" name="Picture 70" descr="A picture containing text, coin, gear&#10;&#10;Description automatically generated">
                <a:extLst>
                  <a:ext uri="{FF2B5EF4-FFF2-40B4-BE49-F238E27FC236}">
                    <a16:creationId xmlns:a16="http://schemas.microsoft.com/office/drawing/2014/main" id="{5DADC333-07F3-7624-661A-EDD548EF1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826" y="4245867"/>
                <a:ext cx="2156901" cy="326450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E88924C-81CE-FB06-EDDB-3C02F05F81A0}"/>
                  </a:ext>
                </a:extLst>
              </p:cNvPr>
              <p:cNvSpPr/>
              <p:nvPr/>
            </p:nvSpPr>
            <p:spPr>
              <a:xfrm>
                <a:off x="4684765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18C67C2-06B8-427F-86BE-F847402AB090}"/>
                  </a:ext>
                </a:extLst>
              </p:cNvPr>
              <p:cNvSpPr/>
              <p:nvPr/>
            </p:nvSpPr>
            <p:spPr>
              <a:xfrm>
                <a:off x="4438809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5C371F9-7DD1-2C22-3C7F-97041035F8D0}"/>
                  </a:ext>
                </a:extLst>
              </p:cNvPr>
              <p:cNvSpPr/>
              <p:nvPr/>
            </p:nvSpPr>
            <p:spPr>
              <a:xfrm>
                <a:off x="4192854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0F89DD2-665B-86E8-1781-3B0561630DEB}"/>
                  </a:ext>
                </a:extLst>
              </p:cNvPr>
              <p:cNvSpPr/>
              <p:nvPr/>
            </p:nvSpPr>
            <p:spPr>
              <a:xfrm>
                <a:off x="3946899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4114EAB-F11C-55C9-2E33-C62C144DF874}"/>
                  </a:ext>
                </a:extLst>
              </p:cNvPr>
              <p:cNvSpPr/>
              <p:nvPr/>
            </p:nvSpPr>
            <p:spPr>
              <a:xfrm>
                <a:off x="3698252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9861DEB-D66F-FA9A-4C1F-C4A8F50EDC6D}"/>
                  </a:ext>
                </a:extLst>
              </p:cNvPr>
              <p:cNvSpPr/>
              <p:nvPr/>
            </p:nvSpPr>
            <p:spPr>
              <a:xfrm>
                <a:off x="4930720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A6951E5-CD8B-B3E8-5B51-BE32F48F0C04}"/>
                  </a:ext>
                </a:extLst>
              </p:cNvPr>
              <p:cNvSpPr/>
              <p:nvPr/>
            </p:nvSpPr>
            <p:spPr>
              <a:xfrm>
                <a:off x="5176676" y="4297233"/>
                <a:ext cx="216024" cy="223719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</p:grp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93A9466-9178-6059-9CD7-2F718982302A}"/>
                </a:ext>
              </a:extLst>
            </p:cNvPr>
            <p:cNvSpPr txBox="1"/>
            <p:nvPr/>
          </p:nvSpPr>
          <p:spPr>
            <a:xfrm>
              <a:off x="9032912" y="425000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/>
                <a:t>N2K Backbone</a:t>
              </a:r>
              <a:endParaRPr lang="en-AU" sz="1000" b="1"/>
            </a:p>
          </p:txBody>
        </p:sp>
      </p:grpSp>
      <p:pic>
        <p:nvPicPr>
          <p:cNvPr id="273" name="Picture 272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5C81BA27-FD68-F1D9-5AD7-1E16E62D21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3" y="1352600"/>
            <a:ext cx="721177" cy="626795"/>
          </a:xfrm>
          <a:prstGeom prst="rect">
            <a:avLst/>
          </a:prstGeom>
        </p:spPr>
      </p:pic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07CF4419-B1E5-1DBC-905C-15695BB19F3D}"/>
              </a:ext>
            </a:extLst>
          </p:cNvPr>
          <p:cNvCxnSpPr>
            <a:cxnSpLocks/>
            <a:stCxn id="273" idx="3"/>
            <a:endCxn id="4" idx="1"/>
          </p:cNvCxnSpPr>
          <p:nvPr/>
        </p:nvCxnSpPr>
        <p:spPr>
          <a:xfrm>
            <a:off x="1332670" y="1665998"/>
            <a:ext cx="1941123" cy="1251632"/>
          </a:xfrm>
          <a:prstGeom prst="bentConnector3">
            <a:avLst>
              <a:gd name="adj1" fmla="val 32281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A9B3B4C6-26B2-1125-6581-4B6F8816662C}"/>
              </a:ext>
            </a:extLst>
          </p:cNvPr>
          <p:cNvSpPr txBox="1"/>
          <p:nvPr/>
        </p:nvSpPr>
        <p:spPr>
          <a:xfrm>
            <a:off x="2887625" y="2478709"/>
            <a:ext cx="35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I2C</a:t>
            </a:r>
            <a:endParaRPr lang="en-AU" sz="1000" b="1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55AD893-9345-FC10-9161-104B9946370D}"/>
              </a:ext>
            </a:extLst>
          </p:cNvPr>
          <p:cNvSpPr txBox="1"/>
          <p:nvPr/>
        </p:nvSpPr>
        <p:spPr>
          <a:xfrm>
            <a:off x="710418" y="1928664"/>
            <a:ext cx="579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Battery</a:t>
            </a:r>
            <a:endParaRPr lang="en-AU" sz="1000" b="1"/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4723771E-55C1-4F6C-FE42-3B69483A4698}"/>
              </a:ext>
            </a:extLst>
          </p:cNvPr>
          <p:cNvCxnSpPr>
            <a:cxnSpLocks/>
            <a:stCxn id="177" idx="2"/>
            <a:endCxn id="86" idx="1"/>
          </p:cNvCxnSpPr>
          <p:nvPr/>
        </p:nvCxnSpPr>
        <p:spPr>
          <a:xfrm>
            <a:off x="11740829" y="2359971"/>
            <a:ext cx="10436" cy="586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2" name="Rectangle 311">
            <a:extLst>
              <a:ext uri="{FF2B5EF4-FFF2-40B4-BE49-F238E27FC236}">
                <a16:creationId xmlns:a16="http://schemas.microsoft.com/office/drawing/2014/main" id="{DC6F1C17-0AAF-1279-3FA1-B34DC780BAAA}"/>
              </a:ext>
            </a:extLst>
          </p:cNvPr>
          <p:cNvSpPr/>
          <p:nvPr/>
        </p:nvSpPr>
        <p:spPr>
          <a:xfrm>
            <a:off x="10162064" y="1188932"/>
            <a:ext cx="886289" cy="429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Alternator Sense</a:t>
            </a:r>
            <a:endParaRPr lang="en-AU" sz="1000"/>
          </a:p>
        </p:txBody>
      </p: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295602A5-BC91-59F7-15A3-441E45ED7601}"/>
              </a:ext>
            </a:extLst>
          </p:cNvPr>
          <p:cNvCxnSpPr>
            <a:cxnSpLocks/>
            <a:endCxn id="312" idx="3"/>
          </p:cNvCxnSpPr>
          <p:nvPr/>
        </p:nvCxnSpPr>
        <p:spPr>
          <a:xfrm rot="16200000" flipV="1">
            <a:off x="10331364" y="2120884"/>
            <a:ext cx="1549302" cy="1153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7" name="Connector: Elbow 316">
            <a:extLst>
              <a:ext uri="{FF2B5EF4-FFF2-40B4-BE49-F238E27FC236}">
                <a16:creationId xmlns:a16="http://schemas.microsoft.com/office/drawing/2014/main" id="{8559CBC9-0E12-E69B-4C02-ED1A42FCE05A}"/>
              </a:ext>
            </a:extLst>
          </p:cNvPr>
          <p:cNvCxnSpPr>
            <a:cxnSpLocks/>
            <a:stCxn id="312" idx="0"/>
            <a:endCxn id="175" idx="1"/>
          </p:cNvCxnSpPr>
          <p:nvPr/>
        </p:nvCxnSpPr>
        <p:spPr>
          <a:xfrm rot="5400000" flipH="1" flipV="1">
            <a:off x="10991666" y="635327"/>
            <a:ext cx="167149" cy="94006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BE2F5462-EBF8-EFFA-329C-BBD420A695DB}"/>
              </a:ext>
            </a:extLst>
          </p:cNvPr>
          <p:cNvSpPr txBox="1"/>
          <p:nvPr/>
        </p:nvSpPr>
        <p:spPr>
          <a:xfrm>
            <a:off x="11104257" y="2553929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PWM</a:t>
            </a:r>
            <a:endParaRPr lang="en-AU" sz="1000" b="1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6390AE37-D4AF-D3D9-F3E2-FC5B338852A1}"/>
              </a:ext>
            </a:extLst>
          </p:cNvPr>
          <p:cNvSpPr txBox="1"/>
          <p:nvPr/>
        </p:nvSpPr>
        <p:spPr>
          <a:xfrm>
            <a:off x="6608245" y="1822453"/>
            <a:ext cx="1093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en-US" sz="1200"/>
              <a:t>SignalK Server</a:t>
            </a:r>
            <a:endParaRPr lang="en-AU" sz="1200"/>
          </a:p>
        </p:txBody>
      </p:sp>
      <p:pic>
        <p:nvPicPr>
          <p:cNvPr id="107" name="Content Placeholder 8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8FB7C5A9-D249-9DFF-1A48-72621FFD6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17" y="7558302"/>
            <a:ext cx="528048" cy="907351"/>
          </a:xfrm>
        </p:spPr>
      </p:pic>
      <p:cxnSp>
        <p:nvCxnSpPr>
          <p:cNvPr id="342" name="Connector: Elbow 341">
            <a:extLst>
              <a:ext uri="{FF2B5EF4-FFF2-40B4-BE49-F238E27FC236}">
                <a16:creationId xmlns:a16="http://schemas.microsoft.com/office/drawing/2014/main" id="{BD797C57-03B0-3E99-0684-84E5F3A4A73E}"/>
              </a:ext>
            </a:extLst>
          </p:cNvPr>
          <p:cNvCxnSpPr>
            <a:cxnSpLocks/>
            <a:stCxn id="138" idx="3"/>
            <a:endCxn id="330" idx="3"/>
          </p:cNvCxnSpPr>
          <p:nvPr/>
        </p:nvCxnSpPr>
        <p:spPr>
          <a:xfrm>
            <a:off x="8744014" y="1514225"/>
            <a:ext cx="92648" cy="1495179"/>
          </a:xfrm>
          <a:prstGeom prst="bentConnector3">
            <a:avLst>
              <a:gd name="adj1" fmla="val 346740"/>
            </a:avLst>
          </a:prstGeom>
          <a:ln w="53975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4208345A-C3FD-DC2B-9514-83EE406890DF}"/>
              </a:ext>
            </a:extLst>
          </p:cNvPr>
          <p:cNvCxnSpPr>
            <a:cxnSpLocks/>
            <a:stCxn id="31" idx="0"/>
            <a:endCxn id="35" idx="0"/>
          </p:cNvCxnSpPr>
          <p:nvPr/>
        </p:nvCxnSpPr>
        <p:spPr>
          <a:xfrm rot="16200000" flipV="1">
            <a:off x="7516008" y="3827363"/>
            <a:ext cx="2263645" cy="877664"/>
          </a:xfrm>
          <a:prstGeom prst="bentConnector2">
            <a:avLst/>
          </a:prstGeom>
          <a:ln w="53975" cmpd="dbl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25D2D9FC-4A12-70B6-F17F-98B52E0D6FF2}"/>
              </a:ext>
            </a:extLst>
          </p:cNvPr>
          <p:cNvGrpSpPr/>
          <p:nvPr/>
        </p:nvGrpSpPr>
        <p:grpSpPr>
          <a:xfrm>
            <a:off x="3075608" y="6593561"/>
            <a:ext cx="441146" cy="1008456"/>
            <a:chOff x="3246530" y="6593561"/>
            <a:chExt cx="441146" cy="1008456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EADB5FF8-0DBA-1FAF-6DBC-7873C2BA093A}"/>
                </a:ext>
              </a:extLst>
            </p:cNvPr>
            <p:cNvSpPr/>
            <p:nvPr/>
          </p:nvSpPr>
          <p:spPr>
            <a:xfrm>
              <a:off x="3324874" y="6593561"/>
              <a:ext cx="284458" cy="258428"/>
            </a:xfrm>
            <a:prstGeom prst="rect">
              <a:avLst/>
            </a:prstGeom>
            <a:solidFill>
              <a:srgbClr val="92D050">
                <a:alpha val="6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7" name="Arrow: Down 366">
              <a:extLst>
                <a:ext uri="{FF2B5EF4-FFF2-40B4-BE49-F238E27FC236}">
                  <a16:creationId xmlns:a16="http://schemas.microsoft.com/office/drawing/2014/main" id="{27F31B4D-61B0-57CB-84E8-4A60CDED141E}"/>
                </a:ext>
              </a:extLst>
            </p:cNvPr>
            <p:cNvSpPr/>
            <p:nvPr/>
          </p:nvSpPr>
          <p:spPr>
            <a:xfrm rot="10800000">
              <a:off x="3319262" y="6923534"/>
              <a:ext cx="295683" cy="418388"/>
            </a:xfrm>
            <a:prstGeom prst="downArrow">
              <a:avLst/>
            </a:prstGeom>
            <a:solidFill>
              <a:srgbClr val="92D050">
                <a:alpha val="6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74F3BB1D-A89F-3D59-E9DF-787F9571B0E6}"/>
                </a:ext>
              </a:extLst>
            </p:cNvPr>
            <p:cNvSpPr txBox="1"/>
            <p:nvPr/>
          </p:nvSpPr>
          <p:spPr>
            <a:xfrm>
              <a:off x="3246530" y="7355796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/>
                <a:t>FREE</a:t>
              </a:r>
              <a:endParaRPr lang="en-AU" sz="1000" b="1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43B20924-8B28-DCAC-44ED-4A393D21EC67}"/>
              </a:ext>
            </a:extLst>
          </p:cNvPr>
          <p:cNvGrpSpPr/>
          <p:nvPr/>
        </p:nvGrpSpPr>
        <p:grpSpPr>
          <a:xfrm>
            <a:off x="10708456" y="5874158"/>
            <a:ext cx="441146" cy="977831"/>
            <a:chOff x="10708456" y="5874158"/>
            <a:chExt cx="441146" cy="977831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B772D8DF-9940-50D2-DDA0-3218DB24CB5B}"/>
                </a:ext>
              </a:extLst>
            </p:cNvPr>
            <p:cNvSpPr/>
            <p:nvPr/>
          </p:nvSpPr>
          <p:spPr>
            <a:xfrm>
              <a:off x="10810198" y="6593561"/>
              <a:ext cx="284458" cy="258428"/>
            </a:xfrm>
            <a:prstGeom prst="rect">
              <a:avLst/>
            </a:prstGeom>
            <a:solidFill>
              <a:srgbClr val="92D050">
                <a:alpha val="6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8" name="Arrow: Down 367">
              <a:extLst>
                <a:ext uri="{FF2B5EF4-FFF2-40B4-BE49-F238E27FC236}">
                  <a16:creationId xmlns:a16="http://schemas.microsoft.com/office/drawing/2014/main" id="{6EC17618-4561-0D8D-CE84-0DAB592AF724}"/>
                </a:ext>
              </a:extLst>
            </p:cNvPr>
            <p:cNvSpPr/>
            <p:nvPr/>
          </p:nvSpPr>
          <p:spPr>
            <a:xfrm>
              <a:off x="10804586" y="6108404"/>
              <a:ext cx="295683" cy="418388"/>
            </a:xfrm>
            <a:prstGeom prst="downArrow">
              <a:avLst/>
            </a:prstGeom>
            <a:solidFill>
              <a:srgbClr val="92D050">
                <a:alpha val="6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03CFEF45-5A92-5789-B579-250D4029302F}"/>
                </a:ext>
              </a:extLst>
            </p:cNvPr>
            <p:cNvSpPr txBox="1"/>
            <p:nvPr/>
          </p:nvSpPr>
          <p:spPr>
            <a:xfrm>
              <a:off x="10708456" y="587415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/>
                <a:t>FREE</a:t>
              </a:r>
              <a:endParaRPr lang="en-AU" sz="1000" b="1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E3C9D40-4A22-63B3-641C-E72BA78003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52" y="2324708"/>
            <a:ext cx="495218" cy="326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48142-DAFA-3927-9560-9A07E1A2C25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52" y="2947355"/>
            <a:ext cx="495218" cy="326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63C15-8B14-C65B-9A04-21D3746561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52" y="3570002"/>
            <a:ext cx="495218" cy="326450"/>
          </a:xfrm>
          <a:prstGeom prst="rect">
            <a:avLst/>
          </a:prstGeom>
        </p:spPr>
      </p:pic>
      <p:pic>
        <p:nvPicPr>
          <p:cNvPr id="244" name="Picture 24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C10C923-3A70-5A35-3A7D-5539D54C8E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16" y="878638"/>
            <a:ext cx="544035" cy="540000"/>
          </a:xfrm>
          <a:prstGeom prst="rect">
            <a:avLst/>
          </a:prstGeom>
        </p:spPr>
      </p:pic>
      <p:pic>
        <p:nvPicPr>
          <p:cNvPr id="243" name="Picture 24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7F0A9D-AFDD-5C3D-E2DD-58826E5AB1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16" y="1649825"/>
            <a:ext cx="646410" cy="540000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3D3357E1-9171-8CF6-7282-C7AC8818E278}"/>
              </a:ext>
            </a:extLst>
          </p:cNvPr>
          <p:cNvSpPr txBox="1"/>
          <p:nvPr/>
        </p:nvSpPr>
        <p:spPr>
          <a:xfrm>
            <a:off x="2203619" y="2150495"/>
            <a:ext cx="841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/>
              <a:t>Atmosphere</a:t>
            </a:r>
            <a:endParaRPr lang="en-AU" sz="1000" b="1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A3D7E62-1715-8E24-A758-0ECE24DE5C58}"/>
              </a:ext>
            </a:extLst>
          </p:cNvPr>
          <p:cNvSpPr txBox="1"/>
          <p:nvPr/>
        </p:nvSpPr>
        <p:spPr>
          <a:xfrm>
            <a:off x="2313424" y="140813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/>
              <a:t>Heading</a:t>
            </a:r>
            <a:endParaRPr lang="en-AU" sz="1000" b="1"/>
          </a:p>
        </p:txBody>
      </p:sp>
      <p:pic>
        <p:nvPicPr>
          <p:cNvPr id="245" name="Picture 24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1F7B8B16-B207-474F-D4DB-737738B4C4B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0" y="417135"/>
            <a:ext cx="539190" cy="54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116C067-4333-CD03-F8D6-5B3647DF7597}"/>
              </a:ext>
            </a:extLst>
          </p:cNvPr>
          <p:cNvSpPr txBox="1"/>
          <p:nvPr/>
        </p:nvSpPr>
        <p:spPr>
          <a:xfrm>
            <a:off x="702369" y="937769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/>
              <a:t>Attitude</a:t>
            </a:r>
            <a:endParaRPr lang="en-AU" sz="1000" b="1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D8F600D-708C-84C4-AF81-A0857F021D0B}"/>
              </a:ext>
            </a:extLst>
          </p:cNvPr>
          <p:cNvCxnSpPr>
            <a:cxnSpLocks/>
            <a:stCxn id="245" idx="3"/>
            <a:endCxn id="4" idx="1"/>
          </p:cNvCxnSpPr>
          <p:nvPr/>
        </p:nvCxnSpPr>
        <p:spPr>
          <a:xfrm>
            <a:off x="1332670" y="687135"/>
            <a:ext cx="1941123" cy="2230495"/>
          </a:xfrm>
          <a:prstGeom prst="bentConnector3">
            <a:avLst>
              <a:gd name="adj1" fmla="val 32713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7FA8C46-E4BE-33CA-7702-A62152D90480}"/>
              </a:ext>
            </a:extLst>
          </p:cNvPr>
          <p:cNvCxnSpPr>
            <a:cxnSpLocks/>
            <a:stCxn id="244" idx="1"/>
            <a:endCxn id="4" idx="1"/>
          </p:cNvCxnSpPr>
          <p:nvPr/>
        </p:nvCxnSpPr>
        <p:spPr>
          <a:xfrm rot="10800000" flipH="1" flipV="1">
            <a:off x="2360915" y="1148638"/>
            <a:ext cx="912877" cy="1768992"/>
          </a:xfrm>
          <a:prstGeom prst="bentConnector3">
            <a:avLst>
              <a:gd name="adj1" fmla="val -41583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975CB4B-FA1D-BBBC-AAF0-96DABBFBDF37}"/>
              </a:ext>
            </a:extLst>
          </p:cNvPr>
          <p:cNvCxnSpPr>
            <a:cxnSpLocks/>
            <a:stCxn id="243" idx="1"/>
            <a:endCxn id="4" idx="1"/>
          </p:cNvCxnSpPr>
          <p:nvPr/>
        </p:nvCxnSpPr>
        <p:spPr>
          <a:xfrm rot="10800000" flipH="1" flipV="1">
            <a:off x="2360915" y="1919824"/>
            <a:ext cx="912877" cy="997805"/>
          </a:xfrm>
          <a:prstGeom prst="bentConnector3">
            <a:avLst>
              <a:gd name="adj1" fmla="val -42502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3B3A821-A97E-3ECF-DC3C-14686746C5E0}"/>
              </a:ext>
            </a:extLst>
          </p:cNvPr>
          <p:cNvCxnSpPr>
            <a:endCxn id="177" idx="3"/>
          </p:cNvCxnSpPr>
          <p:nvPr/>
        </p:nvCxnSpPr>
        <p:spPr>
          <a:xfrm rot="5400000">
            <a:off x="11855955" y="1746188"/>
            <a:ext cx="602993" cy="173115"/>
          </a:xfrm>
          <a:prstGeom prst="bent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7ED83E2-4201-F53F-3F77-4225336D5D7D}"/>
              </a:ext>
            </a:extLst>
          </p:cNvPr>
          <p:cNvCxnSpPr>
            <a:stCxn id="138" idx="0"/>
            <a:endCxn id="312" idx="1"/>
          </p:cNvCxnSpPr>
          <p:nvPr/>
        </p:nvCxnSpPr>
        <p:spPr>
          <a:xfrm rot="16200000" flipH="1">
            <a:off x="9295113" y="536944"/>
            <a:ext cx="51827" cy="1682074"/>
          </a:xfrm>
          <a:prstGeom prst="bentConnector4">
            <a:avLst>
              <a:gd name="adj1" fmla="val -441083"/>
              <a:gd name="adj2" fmla="val 57848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287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A3D8FB3-3504-8DB7-4808-B2FACCDE57E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3867150" y="8697913"/>
            <a:ext cx="5616575" cy="503237"/>
          </a:xfrm>
        </p:spPr>
        <p:txBody>
          <a:bodyPr wrap="square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en-US" sz="500"/>
              <a:t>LCD Controller Diagram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6980486-3E26-91B6-D509-FC1D698104A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803775" y="9129713"/>
            <a:ext cx="4679950" cy="36036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en-US" sz="1200" b="1"/>
              <a:t>For USB I/O Using PIC16C645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C774896-4F50-E0CE-9E01-CFB61AA1D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4340225"/>
            <a:ext cx="1441450" cy="2879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/>
              <a:t>PIC16C645</a:t>
            </a:r>
          </a:p>
          <a:p>
            <a:pPr algn="ctr" eaLnBrk="1" hangingPunct="1"/>
            <a:r>
              <a:rPr lang="en-US" altLang="en-US" sz="1200" b="1"/>
              <a:t>USB Microcontroller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65ED8B74-9A22-A77D-F68F-8FD7FB514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138" y="776288"/>
            <a:ext cx="2879725" cy="11509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/>
              <a:t>LCD Display Unit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BD83BF1-1E9D-E0CC-5CE0-E445D2D81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75" y="4772025"/>
            <a:ext cx="1150938" cy="11525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/>
              <a:t>1B1A76A</a:t>
            </a:r>
          </a:p>
          <a:p>
            <a:pPr algn="ctr" eaLnBrk="1" hangingPunct="1"/>
            <a:r>
              <a:rPr lang="en-US" altLang="en-US" sz="1200" b="1"/>
              <a:t>IR Receiver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2E61D73C-CDBA-4302-0B57-E753B7984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225" y="5959475"/>
            <a:ext cx="1079500" cy="1800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/>
              <a:t>24LC16B</a:t>
            </a:r>
          </a:p>
          <a:p>
            <a:pPr algn="ctr" eaLnBrk="1" hangingPunct="1"/>
            <a:r>
              <a:rPr lang="en-US" altLang="en-US" sz="1200" b="1"/>
              <a:t>I</a:t>
            </a:r>
            <a:r>
              <a:rPr lang="en-US" altLang="en-US" sz="1200" b="1" baseline="30000"/>
              <a:t>2</a:t>
            </a:r>
            <a:r>
              <a:rPr lang="en-US" altLang="en-US" sz="1200" b="1"/>
              <a:t>C Serial Eeprom</a:t>
            </a:r>
          </a:p>
        </p:txBody>
      </p:sp>
      <p:sp>
        <p:nvSpPr>
          <p:cNvPr id="6152" name="Line 8">
            <a:extLst>
              <a:ext uri="{FF2B5EF4-FFF2-40B4-BE49-F238E27FC236}">
                <a16:creationId xmlns:a16="http://schemas.microsoft.com/office/drawing/2014/main" id="{C5CC728E-369F-B1B3-838C-6E63BA917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4725" y="6678613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53" name="Line 9">
            <a:extLst>
              <a:ext uri="{FF2B5EF4-FFF2-40B4-BE49-F238E27FC236}">
                <a16:creationId xmlns:a16="http://schemas.microsoft.com/office/drawing/2014/main" id="{78FA1487-F2E4-8533-EA9C-80FA80C88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4725" y="6894513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54" name="Line 10">
            <a:extLst>
              <a:ext uri="{FF2B5EF4-FFF2-40B4-BE49-F238E27FC236}">
                <a16:creationId xmlns:a16="http://schemas.microsoft.com/office/drawing/2014/main" id="{EE718AAE-BE9A-79E2-3B5C-D4C5A8DFF3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7850" y="3260725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55" name="Line 11">
            <a:extLst>
              <a:ext uri="{FF2B5EF4-FFF2-40B4-BE49-F238E27FC236}">
                <a16:creationId xmlns:a16="http://schemas.microsoft.com/office/drawing/2014/main" id="{EC50801A-096E-0661-D338-AE20D05BE0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3750" y="3260725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56" name="Line 12">
            <a:extLst>
              <a:ext uri="{FF2B5EF4-FFF2-40B4-BE49-F238E27FC236}">
                <a16:creationId xmlns:a16="http://schemas.microsoft.com/office/drawing/2014/main" id="{A25964CB-AF39-3D7B-2C95-18D787ED17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5800" y="3260725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57" name="Line 13">
            <a:extLst>
              <a:ext uri="{FF2B5EF4-FFF2-40B4-BE49-F238E27FC236}">
                <a16:creationId xmlns:a16="http://schemas.microsoft.com/office/drawing/2014/main" id="{D0707F08-037B-D8F0-B6E7-43BA162623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51700" y="3260725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58" name="Line 14">
            <a:extLst>
              <a:ext uri="{FF2B5EF4-FFF2-40B4-BE49-F238E27FC236}">
                <a16:creationId xmlns:a16="http://schemas.microsoft.com/office/drawing/2014/main" id="{5725FC6C-F01E-1AC5-556E-E3D6D1E09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5938" y="527526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59" name="Line 15">
            <a:extLst>
              <a:ext uri="{FF2B5EF4-FFF2-40B4-BE49-F238E27FC236}">
                <a16:creationId xmlns:a16="http://schemas.microsoft.com/office/drawing/2014/main" id="{BEEFC09A-5400-8AEB-D709-5F859EF5B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1338" y="721995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60" name="Line 16">
            <a:extLst>
              <a:ext uri="{FF2B5EF4-FFF2-40B4-BE49-F238E27FC236}">
                <a16:creationId xmlns:a16="http://schemas.microsoft.com/office/drawing/2014/main" id="{18540C7A-1BA6-5EF0-F68D-24DB66E38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0263" y="721995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61" name="Line 17">
            <a:extLst>
              <a:ext uri="{FF2B5EF4-FFF2-40B4-BE49-F238E27FC236}">
                <a16:creationId xmlns:a16="http://schemas.microsoft.com/office/drawing/2014/main" id="{706F6AD6-2DB9-EBC0-35B3-1FA8D8120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7738" y="721995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62" name="Line 18">
            <a:extLst>
              <a:ext uri="{FF2B5EF4-FFF2-40B4-BE49-F238E27FC236}">
                <a16:creationId xmlns:a16="http://schemas.microsoft.com/office/drawing/2014/main" id="{1F35725A-8BA6-2E30-BA48-75B983BF0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8100" y="721995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63" name="AutoShape 19">
            <a:extLst>
              <a:ext uri="{FF2B5EF4-FFF2-40B4-BE49-F238E27FC236}">
                <a16:creationId xmlns:a16="http://schemas.microsoft.com/office/drawing/2014/main" id="{9042B7AB-5414-882D-91FE-A3415364E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8012113"/>
            <a:ext cx="1441450" cy="2873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164" name="Line 20">
            <a:extLst>
              <a:ext uri="{FF2B5EF4-FFF2-40B4-BE49-F238E27FC236}">
                <a16:creationId xmlns:a16="http://schemas.microsoft.com/office/drawing/2014/main" id="{4B1AD8C6-FEB4-9B19-65EF-8117AF7186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5938" y="765175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6165" name="Group 21">
            <a:extLst>
              <a:ext uri="{FF2B5EF4-FFF2-40B4-BE49-F238E27FC236}">
                <a16:creationId xmlns:a16="http://schemas.microsoft.com/office/drawing/2014/main" id="{FDE6C611-C767-8830-91E6-394917A9DE88}"/>
              </a:ext>
            </a:extLst>
          </p:cNvPr>
          <p:cNvGrpSpPr>
            <a:grpSpLocks/>
          </p:cNvGrpSpPr>
          <p:nvPr/>
        </p:nvGrpSpPr>
        <p:grpSpPr bwMode="auto">
          <a:xfrm>
            <a:off x="5559425" y="7507288"/>
            <a:ext cx="71438" cy="288925"/>
            <a:chOff x="1502" y="3936"/>
            <a:chExt cx="45" cy="182"/>
          </a:xfrm>
        </p:grpSpPr>
        <p:sp>
          <p:nvSpPr>
            <p:cNvPr id="6348" name="Line 22">
              <a:extLst>
                <a:ext uri="{FF2B5EF4-FFF2-40B4-BE49-F238E27FC236}">
                  <a16:creationId xmlns:a16="http://schemas.microsoft.com/office/drawing/2014/main" id="{EC733C4C-DD43-1915-6EAE-AB5254D34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5" y="393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6349" name="Oval 23">
              <a:extLst>
                <a:ext uri="{FF2B5EF4-FFF2-40B4-BE49-F238E27FC236}">
                  <a16:creationId xmlns:a16="http://schemas.microsoft.com/office/drawing/2014/main" id="{A04296FD-ED34-60E7-BF11-A18A19B4E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" y="4005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sp>
        <p:nvSpPr>
          <p:cNvPr id="6166" name="Line 24">
            <a:extLst>
              <a:ext uri="{FF2B5EF4-FFF2-40B4-BE49-F238E27FC236}">
                <a16:creationId xmlns:a16="http://schemas.microsoft.com/office/drawing/2014/main" id="{F2E1584F-1254-6E8D-D883-A3BEE4E8A4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8100" y="7651750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67" name="Line 25">
            <a:extLst>
              <a:ext uri="{FF2B5EF4-FFF2-40B4-BE49-F238E27FC236}">
                <a16:creationId xmlns:a16="http://schemas.microsoft.com/office/drawing/2014/main" id="{9161C9C9-E78A-FFCB-107B-7CBA20952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2563" y="7507288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68" name="Line 26">
            <a:extLst>
              <a:ext uri="{FF2B5EF4-FFF2-40B4-BE49-F238E27FC236}">
                <a16:creationId xmlns:a16="http://schemas.microsoft.com/office/drawing/2014/main" id="{6B5926F2-C53A-8B67-A8EB-42DAA16101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7488" y="75438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69" name="Line 27">
            <a:extLst>
              <a:ext uri="{FF2B5EF4-FFF2-40B4-BE49-F238E27FC236}">
                <a16:creationId xmlns:a16="http://schemas.microsoft.com/office/drawing/2014/main" id="{8020F4DB-8D9B-01B8-3C6C-9BBBA9B24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7580313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70" name="Line 28">
            <a:extLst>
              <a:ext uri="{FF2B5EF4-FFF2-40B4-BE49-F238E27FC236}">
                <a16:creationId xmlns:a16="http://schemas.microsoft.com/office/drawing/2014/main" id="{3E2320EA-B078-FCCD-CA1A-93837B0A3B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3" y="7616825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71" name="Text Box 29">
            <a:extLst>
              <a:ext uri="{FF2B5EF4-FFF2-40B4-BE49-F238E27FC236}">
                <a16:creationId xmlns:a16="http://schemas.microsoft.com/office/drawing/2014/main" id="{B0DCE78C-3782-104C-103D-580E74199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6413" y="4375150"/>
            <a:ext cx="4683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A0-A3</a:t>
            </a:r>
          </a:p>
        </p:txBody>
      </p:sp>
      <p:sp>
        <p:nvSpPr>
          <p:cNvPr id="6172" name="Text Box 30">
            <a:extLst>
              <a:ext uri="{FF2B5EF4-FFF2-40B4-BE49-F238E27FC236}">
                <a16:creationId xmlns:a16="http://schemas.microsoft.com/office/drawing/2014/main" id="{5A7C28D2-46D0-4E32-A40F-6F580A829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4375150"/>
            <a:ext cx="30956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B3</a:t>
            </a:r>
          </a:p>
        </p:txBody>
      </p:sp>
      <p:sp>
        <p:nvSpPr>
          <p:cNvPr id="6173" name="Text Box 31">
            <a:extLst>
              <a:ext uri="{FF2B5EF4-FFF2-40B4-BE49-F238E27FC236}">
                <a16:creationId xmlns:a16="http://schemas.microsoft.com/office/drawing/2014/main" id="{B5BAED76-672C-CFD3-987C-C127E940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4375150"/>
            <a:ext cx="30956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A5</a:t>
            </a:r>
          </a:p>
        </p:txBody>
      </p:sp>
      <p:sp>
        <p:nvSpPr>
          <p:cNvPr id="6174" name="Text Box 32">
            <a:extLst>
              <a:ext uri="{FF2B5EF4-FFF2-40B4-BE49-F238E27FC236}">
                <a16:creationId xmlns:a16="http://schemas.microsoft.com/office/drawing/2014/main" id="{C88935EB-CC33-B088-BDFB-6231EF289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638" y="1784350"/>
            <a:ext cx="23495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600"/>
              <a:t>E</a:t>
            </a:r>
          </a:p>
        </p:txBody>
      </p:sp>
      <p:sp>
        <p:nvSpPr>
          <p:cNvPr id="6175" name="Text Box 33">
            <a:extLst>
              <a:ext uri="{FF2B5EF4-FFF2-40B4-BE49-F238E27FC236}">
                <a16:creationId xmlns:a16="http://schemas.microsoft.com/office/drawing/2014/main" id="{04A94BAC-3A6A-2CCF-F08E-D74BA875B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225" y="1784350"/>
            <a:ext cx="290513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/>
              <a:t>RS</a:t>
            </a:r>
          </a:p>
        </p:txBody>
      </p:sp>
      <p:sp>
        <p:nvSpPr>
          <p:cNvPr id="6176" name="Text Box 34">
            <a:extLst>
              <a:ext uri="{FF2B5EF4-FFF2-40B4-BE49-F238E27FC236}">
                <a16:creationId xmlns:a16="http://schemas.microsoft.com/office/drawing/2014/main" id="{49D4C6A2-5F87-8476-2709-F2E860F1C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1784350"/>
            <a:ext cx="8636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/>
              <a:t>DB0     -      DB7</a:t>
            </a:r>
          </a:p>
        </p:txBody>
      </p:sp>
      <p:sp>
        <p:nvSpPr>
          <p:cNvPr id="6177" name="Text Box 35">
            <a:extLst>
              <a:ext uri="{FF2B5EF4-FFF2-40B4-BE49-F238E27FC236}">
                <a16:creationId xmlns:a16="http://schemas.microsoft.com/office/drawing/2014/main" id="{F4498A3F-A554-5836-24D2-FEC17956B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38" y="7543800"/>
            <a:ext cx="3540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Vcc</a:t>
            </a:r>
          </a:p>
        </p:txBody>
      </p:sp>
      <p:grpSp>
        <p:nvGrpSpPr>
          <p:cNvPr id="6178" name="Group 36">
            <a:extLst>
              <a:ext uri="{FF2B5EF4-FFF2-40B4-BE49-F238E27FC236}">
                <a16:creationId xmlns:a16="http://schemas.microsoft.com/office/drawing/2014/main" id="{E23EA92C-0B1C-F937-5852-D805458AA42B}"/>
              </a:ext>
            </a:extLst>
          </p:cNvPr>
          <p:cNvGrpSpPr>
            <a:grpSpLocks/>
          </p:cNvGrpSpPr>
          <p:nvPr/>
        </p:nvGrpSpPr>
        <p:grpSpPr bwMode="auto">
          <a:xfrm>
            <a:off x="3759200" y="6321425"/>
            <a:ext cx="288925" cy="71438"/>
            <a:chOff x="368" y="3189"/>
            <a:chExt cx="182" cy="45"/>
          </a:xfrm>
        </p:grpSpPr>
        <p:sp>
          <p:nvSpPr>
            <p:cNvPr id="6346" name="Line 37">
              <a:extLst>
                <a:ext uri="{FF2B5EF4-FFF2-40B4-BE49-F238E27FC236}">
                  <a16:creationId xmlns:a16="http://schemas.microsoft.com/office/drawing/2014/main" id="{63EB163E-5BDC-D996-729A-1339EACF8CE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" y="312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6347" name="Oval 38">
              <a:extLst>
                <a:ext uri="{FF2B5EF4-FFF2-40B4-BE49-F238E27FC236}">
                  <a16:creationId xmlns:a16="http://schemas.microsoft.com/office/drawing/2014/main" id="{3C6FCBC6-DE61-8E39-5E2E-42EEE47AB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" y="3189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sp>
        <p:nvSpPr>
          <p:cNvPr id="6179" name="Line 39">
            <a:extLst>
              <a:ext uri="{FF2B5EF4-FFF2-40B4-BE49-F238E27FC236}">
                <a16:creationId xmlns:a16="http://schemas.microsoft.com/office/drawing/2014/main" id="{A68A227A-0E08-0458-FE04-71497803FF51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5559425" y="37639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80" name="Oval 40">
            <a:extLst>
              <a:ext uri="{FF2B5EF4-FFF2-40B4-BE49-F238E27FC236}">
                <a16:creationId xmlns:a16="http://schemas.microsoft.com/office/drawing/2014/main" id="{FDA9361D-7A92-77C3-E5F0-BCF9F6187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913" y="3836988"/>
            <a:ext cx="71437" cy="650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181" name="Line 41">
            <a:extLst>
              <a:ext uri="{FF2B5EF4-FFF2-40B4-BE49-F238E27FC236}">
                <a16:creationId xmlns:a16="http://schemas.microsoft.com/office/drawing/2014/main" id="{6A4215B7-F9E8-B18C-ABA9-14F89E892A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03663" y="59245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sp>
        <p:nvSpPr>
          <p:cNvPr id="6182" name="Line 42">
            <a:extLst>
              <a:ext uri="{FF2B5EF4-FFF2-40B4-BE49-F238E27FC236}">
                <a16:creationId xmlns:a16="http://schemas.microsoft.com/office/drawing/2014/main" id="{D4DA3508-80FC-EF5E-D3CA-DB7F29FBC6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59425" y="3584575"/>
            <a:ext cx="1588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grpSp>
        <p:nvGrpSpPr>
          <p:cNvPr id="6183" name="Group 43">
            <a:extLst>
              <a:ext uri="{FF2B5EF4-FFF2-40B4-BE49-F238E27FC236}">
                <a16:creationId xmlns:a16="http://schemas.microsoft.com/office/drawing/2014/main" id="{F9D9C51A-F017-9829-984B-CEB2F3FBE79D}"/>
              </a:ext>
            </a:extLst>
          </p:cNvPr>
          <p:cNvGrpSpPr>
            <a:grpSpLocks/>
          </p:cNvGrpSpPr>
          <p:nvPr/>
        </p:nvGrpSpPr>
        <p:grpSpPr bwMode="auto">
          <a:xfrm>
            <a:off x="4408488" y="5927725"/>
            <a:ext cx="358775" cy="431800"/>
            <a:chOff x="777" y="2941"/>
            <a:chExt cx="226" cy="272"/>
          </a:xfrm>
        </p:grpSpPr>
        <p:sp>
          <p:nvSpPr>
            <p:cNvPr id="6338" name="Line 44">
              <a:extLst>
                <a:ext uri="{FF2B5EF4-FFF2-40B4-BE49-F238E27FC236}">
                  <a16:creationId xmlns:a16="http://schemas.microsoft.com/office/drawing/2014/main" id="{79F1BA11-1246-5A52-3845-971A889EB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213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39" name="Line 45">
              <a:extLst>
                <a:ext uri="{FF2B5EF4-FFF2-40B4-BE49-F238E27FC236}">
                  <a16:creationId xmlns:a16="http://schemas.microsoft.com/office/drawing/2014/main" id="{170A6F3F-543B-73D8-DD54-8C55FA4D2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2941"/>
              <a:ext cx="0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AU"/>
            </a:p>
          </p:txBody>
        </p:sp>
        <p:sp>
          <p:nvSpPr>
            <p:cNvPr id="6340" name="Line 46">
              <a:extLst>
                <a:ext uri="{FF2B5EF4-FFF2-40B4-BE49-F238E27FC236}">
                  <a16:creationId xmlns:a16="http://schemas.microsoft.com/office/drawing/2014/main" id="{2DAD4340-C543-8600-E691-D675ECD28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" y="3100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41" name="Line 47">
              <a:extLst>
                <a:ext uri="{FF2B5EF4-FFF2-40B4-BE49-F238E27FC236}">
                  <a16:creationId xmlns:a16="http://schemas.microsoft.com/office/drawing/2014/main" id="{D077AD4C-9937-C7AB-7AD8-CE43F6037E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" y="3122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42" name="Line 48">
              <a:extLst>
                <a:ext uri="{FF2B5EF4-FFF2-40B4-BE49-F238E27FC236}">
                  <a16:creationId xmlns:a16="http://schemas.microsoft.com/office/drawing/2014/main" id="{24494BBE-D1E8-C9C3-EE70-8D48DD47F6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" y="314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43" name="Line 49">
              <a:extLst>
                <a:ext uri="{FF2B5EF4-FFF2-40B4-BE49-F238E27FC236}">
                  <a16:creationId xmlns:a16="http://schemas.microsoft.com/office/drawing/2014/main" id="{C95A1F14-55A6-5471-FCCA-842327D4FE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3168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44" name="Line 50">
              <a:extLst>
                <a:ext uri="{FF2B5EF4-FFF2-40B4-BE49-F238E27FC236}">
                  <a16:creationId xmlns:a16="http://schemas.microsoft.com/office/drawing/2014/main" id="{A7096D44-8568-24C9-52A8-A4891DE6C3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3190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45" name="Line 51">
              <a:extLst>
                <a:ext uri="{FF2B5EF4-FFF2-40B4-BE49-F238E27FC236}">
                  <a16:creationId xmlns:a16="http://schemas.microsoft.com/office/drawing/2014/main" id="{129560A3-89C1-2301-B5E0-F182D4045E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100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</p:grpSp>
      <p:grpSp>
        <p:nvGrpSpPr>
          <p:cNvPr id="6184" name="Group 52">
            <a:extLst>
              <a:ext uri="{FF2B5EF4-FFF2-40B4-BE49-F238E27FC236}">
                <a16:creationId xmlns:a16="http://schemas.microsoft.com/office/drawing/2014/main" id="{63EDBB97-A830-ED62-124B-81D2E79DE69E}"/>
              </a:ext>
            </a:extLst>
          </p:cNvPr>
          <p:cNvGrpSpPr>
            <a:grpSpLocks/>
          </p:cNvGrpSpPr>
          <p:nvPr/>
        </p:nvGrpSpPr>
        <p:grpSpPr bwMode="auto">
          <a:xfrm>
            <a:off x="9124950" y="7759700"/>
            <a:ext cx="358775" cy="431800"/>
            <a:chOff x="777" y="2941"/>
            <a:chExt cx="226" cy="272"/>
          </a:xfrm>
        </p:grpSpPr>
        <p:sp>
          <p:nvSpPr>
            <p:cNvPr id="6330" name="Line 53">
              <a:extLst>
                <a:ext uri="{FF2B5EF4-FFF2-40B4-BE49-F238E27FC236}">
                  <a16:creationId xmlns:a16="http://schemas.microsoft.com/office/drawing/2014/main" id="{8A0329F7-1AFF-5C8E-F5D3-08A96F458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213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31" name="Line 54">
              <a:extLst>
                <a:ext uri="{FF2B5EF4-FFF2-40B4-BE49-F238E27FC236}">
                  <a16:creationId xmlns:a16="http://schemas.microsoft.com/office/drawing/2014/main" id="{C13EF732-9D3F-9AEC-D700-6E2C6D2318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2941"/>
              <a:ext cx="0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AU"/>
            </a:p>
          </p:txBody>
        </p:sp>
        <p:sp>
          <p:nvSpPr>
            <p:cNvPr id="6332" name="Line 55">
              <a:extLst>
                <a:ext uri="{FF2B5EF4-FFF2-40B4-BE49-F238E27FC236}">
                  <a16:creationId xmlns:a16="http://schemas.microsoft.com/office/drawing/2014/main" id="{C140014A-50A1-8F1D-1F2A-EFDDE2B8F2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" y="3100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33" name="Line 56">
              <a:extLst>
                <a:ext uri="{FF2B5EF4-FFF2-40B4-BE49-F238E27FC236}">
                  <a16:creationId xmlns:a16="http://schemas.microsoft.com/office/drawing/2014/main" id="{7C2352A2-3D94-66A1-3B1B-A4AC0449CA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" y="3122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34" name="Line 57">
              <a:extLst>
                <a:ext uri="{FF2B5EF4-FFF2-40B4-BE49-F238E27FC236}">
                  <a16:creationId xmlns:a16="http://schemas.microsoft.com/office/drawing/2014/main" id="{C7827346-D1E2-3A6B-D55E-D628A2FD0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" y="314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35" name="Line 58">
              <a:extLst>
                <a:ext uri="{FF2B5EF4-FFF2-40B4-BE49-F238E27FC236}">
                  <a16:creationId xmlns:a16="http://schemas.microsoft.com/office/drawing/2014/main" id="{8DF1BCEB-CE10-18BA-B748-7A1439CE9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3168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36" name="Line 59">
              <a:extLst>
                <a:ext uri="{FF2B5EF4-FFF2-40B4-BE49-F238E27FC236}">
                  <a16:creationId xmlns:a16="http://schemas.microsoft.com/office/drawing/2014/main" id="{FB4B7DBE-0DEF-3DC0-4936-64928A184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3190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37" name="Line 60">
              <a:extLst>
                <a:ext uri="{FF2B5EF4-FFF2-40B4-BE49-F238E27FC236}">
                  <a16:creationId xmlns:a16="http://schemas.microsoft.com/office/drawing/2014/main" id="{5FC29C4E-058D-B7F1-8662-7DB013C29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100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</p:grpSp>
      <p:grpSp>
        <p:nvGrpSpPr>
          <p:cNvPr id="6185" name="Group 61">
            <a:extLst>
              <a:ext uri="{FF2B5EF4-FFF2-40B4-BE49-F238E27FC236}">
                <a16:creationId xmlns:a16="http://schemas.microsoft.com/office/drawing/2014/main" id="{507948C2-54F6-876B-2F99-14DD226BA373}"/>
              </a:ext>
            </a:extLst>
          </p:cNvPr>
          <p:cNvGrpSpPr>
            <a:grpSpLocks/>
          </p:cNvGrpSpPr>
          <p:nvPr/>
        </p:nvGrpSpPr>
        <p:grpSpPr bwMode="auto">
          <a:xfrm>
            <a:off x="4803775" y="3584575"/>
            <a:ext cx="358775" cy="431800"/>
            <a:chOff x="777" y="2941"/>
            <a:chExt cx="226" cy="272"/>
          </a:xfrm>
        </p:grpSpPr>
        <p:sp>
          <p:nvSpPr>
            <p:cNvPr id="6322" name="Line 62">
              <a:extLst>
                <a:ext uri="{FF2B5EF4-FFF2-40B4-BE49-F238E27FC236}">
                  <a16:creationId xmlns:a16="http://schemas.microsoft.com/office/drawing/2014/main" id="{D51FBFCF-B4E7-9DB8-535A-14AAEB4DB9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213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23" name="Line 63">
              <a:extLst>
                <a:ext uri="{FF2B5EF4-FFF2-40B4-BE49-F238E27FC236}">
                  <a16:creationId xmlns:a16="http://schemas.microsoft.com/office/drawing/2014/main" id="{7D2BA9FB-6E11-08C0-E8E3-177FC48E6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2941"/>
              <a:ext cx="0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AU"/>
            </a:p>
          </p:txBody>
        </p:sp>
        <p:sp>
          <p:nvSpPr>
            <p:cNvPr id="6324" name="Line 64">
              <a:extLst>
                <a:ext uri="{FF2B5EF4-FFF2-40B4-BE49-F238E27FC236}">
                  <a16:creationId xmlns:a16="http://schemas.microsoft.com/office/drawing/2014/main" id="{11A38684-F7AF-17B5-7F84-F21C81336B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" y="3100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25" name="Line 65">
              <a:extLst>
                <a:ext uri="{FF2B5EF4-FFF2-40B4-BE49-F238E27FC236}">
                  <a16:creationId xmlns:a16="http://schemas.microsoft.com/office/drawing/2014/main" id="{7F7D5B51-7A8F-0AB4-E206-062060294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" y="3122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26" name="Line 66">
              <a:extLst>
                <a:ext uri="{FF2B5EF4-FFF2-40B4-BE49-F238E27FC236}">
                  <a16:creationId xmlns:a16="http://schemas.microsoft.com/office/drawing/2014/main" id="{9B7203AC-CADA-AF27-3286-A17C6BF3E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" y="314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27" name="Line 67">
              <a:extLst>
                <a:ext uri="{FF2B5EF4-FFF2-40B4-BE49-F238E27FC236}">
                  <a16:creationId xmlns:a16="http://schemas.microsoft.com/office/drawing/2014/main" id="{FA0EE9DD-4FA7-5AE1-0B6E-7C1577205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3168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28" name="Line 68">
              <a:extLst>
                <a:ext uri="{FF2B5EF4-FFF2-40B4-BE49-F238E27FC236}">
                  <a16:creationId xmlns:a16="http://schemas.microsoft.com/office/drawing/2014/main" id="{4E4709C3-E05F-559A-8C32-76984D0E1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3190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29" name="Line 69">
              <a:extLst>
                <a:ext uri="{FF2B5EF4-FFF2-40B4-BE49-F238E27FC236}">
                  <a16:creationId xmlns:a16="http://schemas.microsoft.com/office/drawing/2014/main" id="{80150527-C490-5CE2-E2E9-EFEB4D186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100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</p:grpSp>
      <p:sp>
        <p:nvSpPr>
          <p:cNvPr id="6186" name="Text Box 70">
            <a:extLst>
              <a:ext uri="{FF2B5EF4-FFF2-40B4-BE49-F238E27FC236}">
                <a16:creationId xmlns:a16="http://schemas.microsoft.com/office/drawing/2014/main" id="{2DD3B18A-A6DB-938C-3B0C-4F57ECCC5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6356350"/>
            <a:ext cx="3540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Vcc</a:t>
            </a:r>
          </a:p>
        </p:txBody>
      </p:sp>
      <p:grpSp>
        <p:nvGrpSpPr>
          <p:cNvPr id="6187" name="Group 71">
            <a:extLst>
              <a:ext uri="{FF2B5EF4-FFF2-40B4-BE49-F238E27FC236}">
                <a16:creationId xmlns:a16="http://schemas.microsoft.com/office/drawing/2014/main" id="{D156A6B0-1F5D-E1A9-763B-7BD46BDBA47C}"/>
              </a:ext>
            </a:extLst>
          </p:cNvPr>
          <p:cNvGrpSpPr>
            <a:grpSpLocks/>
          </p:cNvGrpSpPr>
          <p:nvPr/>
        </p:nvGrpSpPr>
        <p:grpSpPr bwMode="auto">
          <a:xfrm>
            <a:off x="8367713" y="7759700"/>
            <a:ext cx="354012" cy="574675"/>
            <a:chOff x="3271" y="2871"/>
            <a:chExt cx="223" cy="362"/>
          </a:xfrm>
        </p:grpSpPr>
        <p:grpSp>
          <p:nvGrpSpPr>
            <p:cNvPr id="6317" name="Group 72">
              <a:extLst>
                <a:ext uri="{FF2B5EF4-FFF2-40B4-BE49-F238E27FC236}">
                  <a16:creationId xmlns:a16="http://schemas.microsoft.com/office/drawing/2014/main" id="{CD8D30A5-FA5E-AC6B-AC19-80DBB73CCF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" y="3075"/>
              <a:ext cx="182" cy="45"/>
              <a:chOff x="368" y="3189"/>
              <a:chExt cx="182" cy="45"/>
            </a:xfrm>
          </p:grpSpPr>
          <p:sp>
            <p:nvSpPr>
              <p:cNvPr id="6320" name="Line 73">
                <a:extLst>
                  <a:ext uri="{FF2B5EF4-FFF2-40B4-BE49-F238E27FC236}">
                    <a16:creationId xmlns:a16="http://schemas.microsoft.com/office/drawing/2014/main" id="{6FD91553-4FAD-7FDE-23B4-A92D62564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59" y="3120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6321" name="Oval 74">
                <a:extLst>
                  <a:ext uri="{FF2B5EF4-FFF2-40B4-BE49-F238E27FC236}">
                    <a16:creationId xmlns:a16="http://schemas.microsoft.com/office/drawing/2014/main" id="{4C870548-210D-8131-158F-2595702AA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3189"/>
                <a:ext cx="45" cy="4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AU" altLang="en-US"/>
              </a:p>
            </p:txBody>
          </p:sp>
        </p:grpSp>
        <p:sp>
          <p:nvSpPr>
            <p:cNvPr id="6318" name="Line 75">
              <a:extLst>
                <a:ext uri="{FF2B5EF4-FFF2-40B4-BE49-F238E27FC236}">
                  <a16:creationId xmlns:a16="http://schemas.microsoft.com/office/drawing/2014/main" id="{CD7745C4-B087-8A1A-3778-5E507EA8BB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5" y="2871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19" name="Text Box 76">
              <a:extLst>
                <a:ext uri="{FF2B5EF4-FFF2-40B4-BE49-F238E27FC236}">
                  <a16:creationId xmlns:a16="http://schemas.microsoft.com/office/drawing/2014/main" id="{351C9FE8-E8F5-6626-E1F6-CBFB714A0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1" y="3098"/>
              <a:ext cx="223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800"/>
                <a:t>Vcc</a:t>
              </a:r>
            </a:p>
          </p:txBody>
        </p:sp>
      </p:grpSp>
      <p:sp>
        <p:nvSpPr>
          <p:cNvPr id="6188" name="Text Box 77">
            <a:extLst>
              <a:ext uri="{FF2B5EF4-FFF2-40B4-BE49-F238E27FC236}">
                <a16:creationId xmlns:a16="http://schemas.microsoft.com/office/drawing/2014/main" id="{EA82C58B-3CA8-AC55-D5D4-211460383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038" y="3873500"/>
            <a:ext cx="3540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Vcc</a:t>
            </a:r>
          </a:p>
        </p:txBody>
      </p:sp>
      <p:sp>
        <p:nvSpPr>
          <p:cNvPr id="6189" name="Text Box 78">
            <a:extLst>
              <a:ext uri="{FF2B5EF4-FFF2-40B4-BE49-F238E27FC236}">
                <a16:creationId xmlns:a16="http://schemas.microsoft.com/office/drawing/2014/main" id="{1D7A228B-4245-A0B0-0F9B-CA4FEF513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5" y="8335963"/>
            <a:ext cx="9906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USB B Connector</a:t>
            </a:r>
          </a:p>
        </p:txBody>
      </p:sp>
      <p:sp>
        <p:nvSpPr>
          <p:cNvPr id="6190" name="Text Box 79">
            <a:extLst>
              <a:ext uri="{FF2B5EF4-FFF2-40B4-BE49-F238E27FC236}">
                <a16:creationId xmlns:a16="http://schemas.microsoft.com/office/drawing/2014/main" id="{ED7A172C-703F-077F-731E-24F725234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7004050"/>
            <a:ext cx="2905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D-</a:t>
            </a:r>
          </a:p>
        </p:txBody>
      </p:sp>
      <p:sp>
        <p:nvSpPr>
          <p:cNvPr id="6191" name="Text Box 80">
            <a:extLst>
              <a:ext uri="{FF2B5EF4-FFF2-40B4-BE49-F238E27FC236}">
                <a16:creationId xmlns:a16="http://schemas.microsoft.com/office/drawing/2014/main" id="{EB94032C-69B9-235E-3919-322649A20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288" y="7004050"/>
            <a:ext cx="3159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D+</a:t>
            </a:r>
          </a:p>
        </p:txBody>
      </p:sp>
      <p:sp>
        <p:nvSpPr>
          <p:cNvPr id="6192" name="Text Box 81">
            <a:extLst>
              <a:ext uri="{FF2B5EF4-FFF2-40B4-BE49-F238E27FC236}">
                <a16:creationId xmlns:a16="http://schemas.microsoft.com/office/drawing/2014/main" id="{B30252BA-475C-F467-67D5-CCA32D747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838" y="7004050"/>
            <a:ext cx="3540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Vcc</a:t>
            </a:r>
          </a:p>
        </p:txBody>
      </p:sp>
      <p:sp>
        <p:nvSpPr>
          <p:cNvPr id="6193" name="Text Box 82">
            <a:extLst>
              <a:ext uri="{FF2B5EF4-FFF2-40B4-BE49-F238E27FC236}">
                <a16:creationId xmlns:a16="http://schemas.microsoft.com/office/drawing/2014/main" id="{8AECB1A2-4E73-E833-8447-CF093D187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7004050"/>
            <a:ext cx="3540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Vss</a:t>
            </a:r>
          </a:p>
        </p:txBody>
      </p:sp>
      <p:sp>
        <p:nvSpPr>
          <p:cNvPr id="6194" name="Text Box 83">
            <a:extLst>
              <a:ext uri="{FF2B5EF4-FFF2-40B4-BE49-F238E27FC236}">
                <a16:creationId xmlns:a16="http://schemas.microsoft.com/office/drawing/2014/main" id="{DDAF6CF2-4D12-248B-B2D7-F0A0B7430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5167313"/>
            <a:ext cx="3095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B0</a:t>
            </a:r>
          </a:p>
        </p:txBody>
      </p:sp>
      <p:sp>
        <p:nvSpPr>
          <p:cNvPr id="6195" name="Text Box 84">
            <a:extLst>
              <a:ext uri="{FF2B5EF4-FFF2-40B4-BE49-F238E27FC236}">
                <a16:creationId xmlns:a16="http://schemas.microsoft.com/office/drawing/2014/main" id="{7E001D37-46E2-C7AD-B700-288D4C8C4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800" y="6570663"/>
            <a:ext cx="3095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A0</a:t>
            </a:r>
          </a:p>
        </p:txBody>
      </p:sp>
      <p:sp>
        <p:nvSpPr>
          <p:cNvPr id="6196" name="Text Box 85">
            <a:extLst>
              <a:ext uri="{FF2B5EF4-FFF2-40B4-BE49-F238E27FC236}">
                <a16:creationId xmlns:a16="http://schemas.microsoft.com/office/drawing/2014/main" id="{0C4892AD-2A12-C7AF-DD05-20CAAE16F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800" y="6786563"/>
            <a:ext cx="3095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A1</a:t>
            </a:r>
          </a:p>
        </p:txBody>
      </p:sp>
      <p:sp>
        <p:nvSpPr>
          <p:cNvPr id="6197" name="Rectangle 86">
            <a:extLst>
              <a:ext uri="{FF2B5EF4-FFF2-40B4-BE49-F238E27FC236}">
                <a16:creationId xmlns:a16="http://schemas.microsoft.com/office/drawing/2014/main" id="{78DF9803-7230-C891-DA1C-A40E8423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3525" y="6376988"/>
            <a:ext cx="184150" cy="24606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198" name="Rectangle 87">
            <a:extLst>
              <a:ext uri="{FF2B5EF4-FFF2-40B4-BE49-F238E27FC236}">
                <a16:creationId xmlns:a16="http://schemas.microsoft.com/office/drawing/2014/main" id="{1CACD197-4477-40D8-5AC1-ACCCE525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038" y="6178550"/>
            <a:ext cx="184150" cy="24606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199" name="Rectangle 88">
            <a:extLst>
              <a:ext uri="{FF2B5EF4-FFF2-40B4-BE49-F238E27FC236}">
                <a16:creationId xmlns:a16="http://schemas.microsoft.com/office/drawing/2014/main" id="{BFF8A993-4CED-9665-5C18-72C93F253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038" y="6575425"/>
            <a:ext cx="184150" cy="24606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00" name="Freeform 89">
            <a:extLst>
              <a:ext uri="{FF2B5EF4-FFF2-40B4-BE49-F238E27FC236}">
                <a16:creationId xmlns:a16="http://schemas.microsoft.com/office/drawing/2014/main" id="{B7A5D654-6912-0FB3-1E1E-7CFF1390EF33}"/>
              </a:ext>
            </a:extLst>
          </p:cNvPr>
          <p:cNvSpPr>
            <a:spLocks/>
          </p:cNvSpPr>
          <p:nvPr/>
        </p:nvSpPr>
        <p:spPr bwMode="auto">
          <a:xfrm>
            <a:off x="5451475" y="6211888"/>
            <a:ext cx="184150" cy="246062"/>
          </a:xfrm>
          <a:custGeom>
            <a:avLst/>
            <a:gdLst>
              <a:gd name="T0" fmla="*/ 0 w 272"/>
              <a:gd name="T1" fmla="*/ 246221 h 45"/>
              <a:gd name="T2" fmla="*/ 0 w 272"/>
              <a:gd name="T3" fmla="*/ 0 h 45"/>
              <a:gd name="T4" fmla="*/ 184731 w 272"/>
              <a:gd name="T5" fmla="*/ 0 h 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2" h="45">
                <a:moveTo>
                  <a:pt x="0" y="45"/>
                </a:moveTo>
                <a:lnTo>
                  <a:pt x="0" y="0"/>
                </a:lnTo>
                <a:lnTo>
                  <a:pt x="272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sp>
        <p:nvSpPr>
          <p:cNvPr id="6201" name="Freeform 90">
            <a:extLst>
              <a:ext uri="{FF2B5EF4-FFF2-40B4-BE49-F238E27FC236}">
                <a16:creationId xmlns:a16="http://schemas.microsoft.com/office/drawing/2014/main" id="{C6625007-0D72-9C20-19FD-657EE20921B7}"/>
              </a:ext>
            </a:extLst>
          </p:cNvPr>
          <p:cNvSpPr>
            <a:spLocks/>
          </p:cNvSpPr>
          <p:nvPr/>
        </p:nvSpPr>
        <p:spPr bwMode="auto">
          <a:xfrm>
            <a:off x="5451475" y="6716713"/>
            <a:ext cx="184150" cy="246062"/>
          </a:xfrm>
          <a:custGeom>
            <a:avLst/>
            <a:gdLst>
              <a:gd name="T0" fmla="*/ 0 w 272"/>
              <a:gd name="T1" fmla="*/ 0 h 45"/>
              <a:gd name="T2" fmla="*/ 0 w 272"/>
              <a:gd name="T3" fmla="*/ 246221 h 45"/>
              <a:gd name="T4" fmla="*/ 184731 w 272"/>
              <a:gd name="T5" fmla="*/ 246221 h 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2" h="45">
                <a:moveTo>
                  <a:pt x="0" y="0"/>
                </a:moveTo>
                <a:lnTo>
                  <a:pt x="0" y="45"/>
                </a:lnTo>
                <a:lnTo>
                  <a:pt x="272" y="45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sp>
        <p:nvSpPr>
          <p:cNvPr id="6202" name="Rectangle 91">
            <a:extLst>
              <a:ext uri="{FF2B5EF4-FFF2-40B4-BE49-F238E27FC236}">
                <a16:creationId xmlns:a16="http://schemas.microsoft.com/office/drawing/2014/main" id="{99F0B978-AA40-AEBF-3F0E-84040D999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138" y="5154613"/>
            <a:ext cx="431800" cy="223837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10k</a:t>
            </a:r>
          </a:p>
        </p:txBody>
      </p:sp>
      <p:sp>
        <p:nvSpPr>
          <p:cNvPr id="6203" name="Line 92">
            <a:extLst>
              <a:ext uri="{FF2B5EF4-FFF2-40B4-BE49-F238E27FC236}">
                <a16:creationId xmlns:a16="http://schemas.microsoft.com/office/drawing/2014/main" id="{91AB2396-8969-B1A2-CA11-5C5361CD94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5213" y="52752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sp>
        <p:nvSpPr>
          <p:cNvPr id="6204" name="Text Box 93">
            <a:extLst>
              <a:ext uri="{FF2B5EF4-FFF2-40B4-BE49-F238E27FC236}">
                <a16:creationId xmlns:a16="http://schemas.microsoft.com/office/drawing/2014/main" id="{780B4484-A078-4109-5E3B-28213886F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6103938"/>
            <a:ext cx="4619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OSC1</a:t>
            </a:r>
          </a:p>
        </p:txBody>
      </p:sp>
      <p:sp>
        <p:nvSpPr>
          <p:cNvPr id="6205" name="Text Box 94">
            <a:extLst>
              <a:ext uri="{FF2B5EF4-FFF2-40B4-BE49-F238E27FC236}">
                <a16:creationId xmlns:a16="http://schemas.microsoft.com/office/drawing/2014/main" id="{89093990-A92C-3C73-1E45-6A2770566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6680200"/>
            <a:ext cx="46196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OSC2</a:t>
            </a:r>
          </a:p>
        </p:txBody>
      </p:sp>
      <p:sp>
        <p:nvSpPr>
          <p:cNvPr id="6206" name="Rectangle 95">
            <a:extLst>
              <a:ext uri="{FF2B5EF4-FFF2-40B4-BE49-F238E27FC236}">
                <a16:creationId xmlns:a16="http://schemas.microsoft.com/office/drawing/2014/main" id="{E28BCC3C-631C-B1F0-2F85-B8BC67F6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963" y="7204075"/>
            <a:ext cx="184150" cy="24606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07" name="Rectangle 96">
            <a:extLst>
              <a:ext uri="{FF2B5EF4-FFF2-40B4-BE49-F238E27FC236}">
                <a16:creationId xmlns:a16="http://schemas.microsoft.com/office/drawing/2014/main" id="{A74ED2B7-BDE0-AB59-2B2F-2968D14A8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8938" y="7204075"/>
            <a:ext cx="184150" cy="24606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08" name="Line 97">
            <a:extLst>
              <a:ext uri="{FF2B5EF4-FFF2-40B4-BE49-F238E27FC236}">
                <a16:creationId xmlns:a16="http://schemas.microsoft.com/office/drawing/2014/main" id="{348D9E14-078D-A1A4-5A64-CA0E36A5A7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64475" y="66786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sp>
        <p:nvSpPr>
          <p:cNvPr id="6209" name="Line 98">
            <a:extLst>
              <a:ext uri="{FF2B5EF4-FFF2-40B4-BE49-F238E27FC236}">
                <a16:creationId xmlns:a16="http://schemas.microsoft.com/office/drawing/2014/main" id="{F0552064-C1F4-B398-BBEE-D81EA37DB0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43863" y="6894513"/>
            <a:ext cx="0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10" name="Freeform 99">
            <a:extLst>
              <a:ext uri="{FF2B5EF4-FFF2-40B4-BE49-F238E27FC236}">
                <a16:creationId xmlns:a16="http://schemas.microsoft.com/office/drawing/2014/main" id="{94CEA378-0F92-AAE7-3A2A-D3B9AAB9AC45}"/>
              </a:ext>
            </a:extLst>
          </p:cNvPr>
          <p:cNvSpPr>
            <a:spLocks/>
          </p:cNvSpPr>
          <p:nvPr/>
        </p:nvSpPr>
        <p:spPr bwMode="auto">
          <a:xfrm>
            <a:off x="7864475" y="7507288"/>
            <a:ext cx="184150" cy="246062"/>
          </a:xfrm>
          <a:custGeom>
            <a:avLst/>
            <a:gdLst>
              <a:gd name="T0" fmla="*/ 0 w 113"/>
              <a:gd name="T1" fmla="*/ 0 h 136"/>
              <a:gd name="T2" fmla="*/ 0 w 113"/>
              <a:gd name="T3" fmla="*/ 246221 h 136"/>
              <a:gd name="T4" fmla="*/ 184731 w 113"/>
              <a:gd name="T5" fmla="*/ 246221 h 136"/>
              <a:gd name="T6" fmla="*/ 184731 w 113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3" h="136">
                <a:moveTo>
                  <a:pt x="0" y="0"/>
                </a:moveTo>
                <a:lnTo>
                  <a:pt x="0" y="136"/>
                </a:lnTo>
                <a:lnTo>
                  <a:pt x="113" y="136"/>
                </a:lnTo>
                <a:lnTo>
                  <a:pt x="113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grpSp>
        <p:nvGrpSpPr>
          <p:cNvPr id="6211" name="Group 100">
            <a:extLst>
              <a:ext uri="{FF2B5EF4-FFF2-40B4-BE49-F238E27FC236}">
                <a16:creationId xmlns:a16="http://schemas.microsoft.com/office/drawing/2014/main" id="{4F349C79-688C-EB24-77C0-ADAAF54950E8}"/>
              </a:ext>
            </a:extLst>
          </p:cNvPr>
          <p:cNvGrpSpPr>
            <a:grpSpLocks/>
          </p:cNvGrpSpPr>
          <p:nvPr/>
        </p:nvGrpSpPr>
        <p:grpSpPr bwMode="auto">
          <a:xfrm>
            <a:off x="7756525" y="7723188"/>
            <a:ext cx="354013" cy="574675"/>
            <a:chOff x="3271" y="2871"/>
            <a:chExt cx="223" cy="362"/>
          </a:xfrm>
        </p:grpSpPr>
        <p:grpSp>
          <p:nvGrpSpPr>
            <p:cNvPr id="6312" name="Group 101">
              <a:extLst>
                <a:ext uri="{FF2B5EF4-FFF2-40B4-BE49-F238E27FC236}">
                  <a16:creationId xmlns:a16="http://schemas.microsoft.com/office/drawing/2014/main" id="{46591DD8-8E1F-18A5-B521-2E4218B0FD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" y="3075"/>
              <a:ext cx="182" cy="45"/>
              <a:chOff x="368" y="3189"/>
              <a:chExt cx="182" cy="45"/>
            </a:xfrm>
          </p:grpSpPr>
          <p:sp>
            <p:nvSpPr>
              <p:cNvPr id="6315" name="Line 102">
                <a:extLst>
                  <a:ext uri="{FF2B5EF4-FFF2-40B4-BE49-F238E27FC236}">
                    <a16:creationId xmlns:a16="http://schemas.microsoft.com/office/drawing/2014/main" id="{2DDC5D51-6D23-D43D-E6D0-678C51581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59" y="3120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6316" name="Oval 103">
                <a:extLst>
                  <a:ext uri="{FF2B5EF4-FFF2-40B4-BE49-F238E27FC236}">
                    <a16:creationId xmlns:a16="http://schemas.microsoft.com/office/drawing/2014/main" id="{8D9AFA04-88EC-C93F-0928-2E371DFA4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3189"/>
                <a:ext cx="45" cy="4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AU" altLang="en-US"/>
              </a:p>
            </p:txBody>
          </p:sp>
        </p:grpSp>
        <p:sp>
          <p:nvSpPr>
            <p:cNvPr id="6313" name="Line 104">
              <a:extLst>
                <a:ext uri="{FF2B5EF4-FFF2-40B4-BE49-F238E27FC236}">
                  <a16:creationId xmlns:a16="http://schemas.microsoft.com/office/drawing/2014/main" id="{1476B7BB-928B-CA68-A003-0D68ED3ABA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5" y="2871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14" name="Text Box 105">
              <a:extLst>
                <a:ext uri="{FF2B5EF4-FFF2-40B4-BE49-F238E27FC236}">
                  <a16:creationId xmlns:a16="http://schemas.microsoft.com/office/drawing/2014/main" id="{421891AA-BF4E-A46F-6689-A6B2F23C2C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1" y="3098"/>
              <a:ext cx="223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800"/>
                <a:t>Vcc</a:t>
              </a:r>
            </a:p>
          </p:txBody>
        </p:sp>
      </p:grpSp>
      <p:sp>
        <p:nvSpPr>
          <p:cNvPr id="6212" name="AutoShape 106">
            <a:extLst>
              <a:ext uri="{FF2B5EF4-FFF2-40B4-BE49-F238E27FC236}">
                <a16:creationId xmlns:a16="http://schemas.microsoft.com/office/drawing/2014/main" id="{776F00B5-5DFF-CD9C-9D04-4B8811635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2538" y="4243388"/>
            <a:ext cx="204787" cy="2651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13" name="Text Box 107">
            <a:extLst>
              <a:ext uri="{FF2B5EF4-FFF2-40B4-BE49-F238E27FC236}">
                <a16:creationId xmlns:a16="http://schemas.microsoft.com/office/drawing/2014/main" id="{C5B053C0-3E6D-FDF2-3FD0-5E54972E5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3363" y="3940175"/>
            <a:ext cx="430212" cy="8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10 Pin IDC</a:t>
            </a:r>
          </a:p>
          <a:p>
            <a:pPr algn="ctr" eaLnBrk="1" hangingPunct="1"/>
            <a:r>
              <a:rPr lang="en-US" altLang="en-US" sz="800"/>
              <a:t>ICSP Connector</a:t>
            </a:r>
          </a:p>
        </p:txBody>
      </p:sp>
      <p:sp>
        <p:nvSpPr>
          <p:cNvPr id="6214" name="Line 108">
            <a:extLst>
              <a:ext uri="{FF2B5EF4-FFF2-40B4-BE49-F238E27FC236}">
                <a16:creationId xmlns:a16="http://schemas.microsoft.com/office/drawing/2014/main" id="{BD322106-B932-59D7-F38E-F44CED94EA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75663" y="4772025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215" name="Line 109">
            <a:extLst>
              <a:ext uri="{FF2B5EF4-FFF2-40B4-BE49-F238E27FC236}">
                <a16:creationId xmlns:a16="http://schemas.microsoft.com/office/drawing/2014/main" id="{0A6E5AEF-DAF4-2593-DC38-8B473DE29E0F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5663" y="46275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216" name="Oval 110">
            <a:extLst>
              <a:ext uri="{FF2B5EF4-FFF2-40B4-BE49-F238E27FC236}">
                <a16:creationId xmlns:a16="http://schemas.microsoft.com/office/drawing/2014/main" id="{16044782-4B9B-A120-D561-CC78DD6F5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9150" y="4737100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17" name="Text Box 111">
            <a:extLst>
              <a:ext uri="{FF2B5EF4-FFF2-40B4-BE49-F238E27FC236}">
                <a16:creationId xmlns:a16="http://schemas.microsoft.com/office/drawing/2014/main" id="{0ECE51CD-B12B-398F-7384-DEEA282DC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1813" y="4664075"/>
            <a:ext cx="3540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Vcc</a:t>
            </a:r>
          </a:p>
        </p:txBody>
      </p:sp>
      <p:sp>
        <p:nvSpPr>
          <p:cNvPr id="6218" name="Freeform 112">
            <a:extLst>
              <a:ext uri="{FF2B5EF4-FFF2-40B4-BE49-F238E27FC236}">
                <a16:creationId xmlns:a16="http://schemas.microsoft.com/office/drawing/2014/main" id="{41B90579-5DB1-0214-07DA-F2608915155F}"/>
              </a:ext>
            </a:extLst>
          </p:cNvPr>
          <p:cNvSpPr>
            <a:spLocks/>
          </p:cNvSpPr>
          <p:nvPr/>
        </p:nvSpPr>
        <p:spPr bwMode="auto">
          <a:xfrm>
            <a:off x="7324725" y="4519613"/>
            <a:ext cx="1655763" cy="246062"/>
          </a:xfrm>
          <a:custGeom>
            <a:avLst/>
            <a:gdLst>
              <a:gd name="T0" fmla="*/ 1655763 w 998"/>
              <a:gd name="T1" fmla="*/ 0 h 318"/>
              <a:gd name="T2" fmla="*/ 751564 w 998"/>
              <a:gd name="T3" fmla="*/ 0 h 318"/>
              <a:gd name="T4" fmla="*/ 751564 w 998"/>
              <a:gd name="T5" fmla="*/ 246221 h 318"/>
              <a:gd name="T6" fmla="*/ 0 w 998"/>
              <a:gd name="T7" fmla="*/ 246221 h 3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98" h="318">
                <a:moveTo>
                  <a:pt x="998" y="0"/>
                </a:moveTo>
                <a:lnTo>
                  <a:pt x="453" y="0"/>
                </a:lnTo>
                <a:lnTo>
                  <a:pt x="453" y="318"/>
                </a:lnTo>
                <a:lnTo>
                  <a:pt x="0" y="318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19" name="Freeform 113">
            <a:extLst>
              <a:ext uri="{FF2B5EF4-FFF2-40B4-BE49-F238E27FC236}">
                <a16:creationId xmlns:a16="http://schemas.microsoft.com/office/drawing/2014/main" id="{75FB0595-392C-FD7C-3C53-078786E3DDEE}"/>
              </a:ext>
            </a:extLst>
          </p:cNvPr>
          <p:cNvSpPr>
            <a:spLocks/>
          </p:cNvSpPr>
          <p:nvPr/>
        </p:nvSpPr>
        <p:spPr bwMode="auto">
          <a:xfrm>
            <a:off x="7180263" y="4232275"/>
            <a:ext cx="1800225" cy="246063"/>
          </a:xfrm>
          <a:custGeom>
            <a:avLst/>
            <a:gdLst>
              <a:gd name="T0" fmla="*/ 1800225 w 1066"/>
              <a:gd name="T1" fmla="*/ 246221 h 45"/>
              <a:gd name="T2" fmla="*/ 918689 w 1066"/>
              <a:gd name="T3" fmla="*/ 246221 h 45"/>
              <a:gd name="T4" fmla="*/ 918689 w 1066"/>
              <a:gd name="T5" fmla="*/ 0 h 45"/>
              <a:gd name="T6" fmla="*/ 0 w 1066"/>
              <a:gd name="T7" fmla="*/ 0 h 4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6" h="45">
                <a:moveTo>
                  <a:pt x="1066" y="45"/>
                </a:moveTo>
                <a:lnTo>
                  <a:pt x="544" y="45"/>
                </a:lnTo>
                <a:lnTo>
                  <a:pt x="54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20" name="Text Box 114">
            <a:extLst>
              <a:ext uri="{FF2B5EF4-FFF2-40B4-BE49-F238E27FC236}">
                <a16:creationId xmlns:a16="http://schemas.microsoft.com/office/drawing/2014/main" id="{0E9614C8-7DAD-469A-AC54-0540B9E90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4735513"/>
            <a:ext cx="2413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1</a:t>
            </a:r>
          </a:p>
        </p:txBody>
      </p:sp>
      <p:sp>
        <p:nvSpPr>
          <p:cNvPr id="6221" name="Text Box 115">
            <a:extLst>
              <a:ext uri="{FF2B5EF4-FFF2-40B4-BE49-F238E27FC236}">
                <a16:creationId xmlns:a16="http://schemas.microsoft.com/office/drawing/2014/main" id="{B4C6DBEF-EE9B-B22F-ACCB-F73C8B9F3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4483100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3</a:t>
            </a:r>
          </a:p>
        </p:txBody>
      </p:sp>
      <p:sp>
        <p:nvSpPr>
          <p:cNvPr id="6222" name="Text Box 116">
            <a:extLst>
              <a:ext uri="{FF2B5EF4-FFF2-40B4-BE49-F238E27FC236}">
                <a16:creationId xmlns:a16="http://schemas.microsoft.com/office/drawing/2014/main" id="{F988DB42-A896-33A3-0CFE-7008484EA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4267200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5</a:t>
            </a:r>
          </a:p>
        </p:txBody>
      </p:sp>
      <p:sp>
        <p:nvSpPr>
          <p:cNvPr id="6223" name="Text Box 117">
            <a:extLst>
              <a:ext uri="{FF2B5EF4-FFF2-40B4-BE49-F238E27FC236}">
                <a16:creationId xmlns:a16="http://schemas.microsoft.com/office/drawing/2014/main" id="{3E31DFBA-4D84-1FF3-0EF2-CC90026E4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4087813"/>
            <a:ext cx="2413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7</a:t>
            </a:r>
          </a:p>
        </p:txBody>
      </p:sp>
      <p:sp>
        <p:nvSpPr>
          <p:cNvPr id="6224" name="Text Box 118">
            <a:extLst>
              <a:ext uri="{FF2B5EF4-FFF2-40B4-BE49-F238E27FC236}">
                <a16:creationId xmlns:a16="http://schemas.microsoft.com/office/drawing/2014/main" id="{6A6BC56D-F5FC-8D45-DD36-A5835877E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3908425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9</a:t>
            </a:r>
          </a:p>
        </p:txBody>
      </p:sp>
      <p:sp>
        <p:nvSpPr>
          <p:cNvPr id="6225" name="Freeform 119">
            <a:extLst>
              <a:ext uri="{FF2B5EF4-FFF2-40B4-BE49-F238E27FC236}">
                <a16:creationId xmlns:a16="http://schemas.microsoft.com/office/drawing/2014/main" id="{AF96C545-F5FD-B028-31D6-ABE8B5790CA1}"/>
              </a:ext>
            </a:extLst>
          </p:cNvPr>
          <p:cNvSpPr>
            <a:spLocks/>
          </p:cNvSpPr>
          <p:nvPr/>
        </p:nvSpPr>
        <p:spPr bwMode="auto">
          <a:xfrm>
            <a:off x="7108825" y="4051300"/>
            <a:ext cx="1871663" cy="246063"/>
          </a:xfrm>
          <a:custGeom>
            <a:avLst/>
            <a:gdLst>
              <a:gd name="T0" fmla="*/ 1871663 w 1066"/>
              <a:gd name="T1" fmla="*/ 246221 h 45"/>
              <a:gd name="T2" fmla="*/ 955145 w 1066"/>
              <a:gd name="T3" fmla="*/ 246221 h 45"/>
              <a:gd name="T4" fmla="*/ 955145 w 1066"/>
              <a:gd name="T5" fmla="*/ 0 h 45"/>
              <a:gd name="T6" fmla="*/ 0 w 1066"/>
              <a:gd name="T7" fmla="*/ 0 h 4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6" h="45">
                <a:moveTo>
                  <a:pt x="1066" y="45"/>
                </a:moveTo>
                <a:lnTo>
                  <a:pt x="544" y="45"/>
                </a:lnTo>
                <a:lnTo>
                  <a:pt x="544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26" name="Oval 120">
            <a:extLst>
              <a:ext uri="{FF2B5EF4-FFF2-40B4-BE49-F238E27FC236}">
                <a16:creationId xmlns:a16="http://schemas.microsoft.com/office/drawing/2014/main" id="{CE5E825B-0B5A-33AB-2907-9E23C8156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188" y="4197350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27" name="Oval 121">
            <a:extLst>
              <a:ext uri="{FF2B5EF4-FFF2-40B4-BE49-F238E27FC236}">
                <a16:creationId xmlns:a16="http://schemas.microsoft.com/office/drawing/2014/main" id="{1220BA48-24FF-8F07-BC09-DD75427E6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8825" y="40179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28" name="Freeform 122">
            <a:extLst>
              <a:ext uri="{FF2B5EF4-FFF2-40B4-BE49-F238E27FC236}">
                <a16:creationId xmlns:a16="http://schemas.microsoft.com/office/drawing/2014/main" id="{ACE8B7BA-BF78-8BF7-6DBF-881906F54F42}"/>
              </a:ext>
            </a:extLst>
          </p:cNvPr>
          <p:cNvSpPr>
            <a:spLocks/>
          </p:cNvSpPr>
          <p:nvPr/>
        </p:nvSpPr>
        <p:spPr bwMode="auto">
          <a:xfrm>
            <a:off x="7756525" y="3513138"/>
            <a:ext cx="1223963" cy="246062"/>
          </a:xfrm>
          <a:custGeom>
            <a:avLst/>
            <a:gdLst>
              <a:gd name="T0" fmla="*/ 1223963 w 771"/>
              <a:gd name="T1" fmla="*/ 246221 h 340"/>
              <a:gd name="T2" fmla="*/ 827088 w 771"/>
              <a:gd name="T3" fmla="*/ 246221 h 340"/>
              <a:gd name="T4" fmla="*/ 827088 w 771"/>
              <a:gd name="T5" fmla="*/ 0 h 340"/>
              <a:gd name="T6" fmla="*/ 0 w 771"/>
              <a:gd name="T7" fmla="*/ 0 h 3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71" h="340">
                <a:moveTo>
                  <a:pt x="771" y="340"/>
                </a:moveTo>
                <a:lnTo>
                  <a:pt x="521" y="340"/>
                </a:lnTo>
                <a:lnTo>
                  <a:pt x="52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29" name="Oval 123">
            <a:extLst>
              <a:ext uri="{FF2B5EF4-FFF2-40B4-BE49-F238E27FC236}">
                <a16:creationId xmlns:a16="http://schemas.microsoft.com/office/drawing/2014/main" id="{633CFD21-9A7B-B9B1-BE9F-ED5D7ACA0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35480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30" name="AutoShape 124">
            <a:extLst>
              <a:ext uri="{FF2B5EF4-FFF2-40B4-BE49-F238E27FC236}">
                <a16:creationId xmlns:a16="http://schemas.microsoft.com/office/drawing/2014/main" id="{CE2773BF-687C-9721-6123-64FCBA47A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75" y="2998788"/>
            <a:ext cx="1944688" cy="2714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31" name="Oval 125">
            <a:extLst>
              <a:ext uri="{FF2B5EF4-FFF2-40B4-BE49-F238E27FC236}">
                <a16:creationId xmlns:a16="http://schemas.microsoft.com/office/drawing/2014/main" id="{3FCB3437-D9E8-F8BB-CDA8-13B2540B6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882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32" name="Oval 126">
            <a:extLst>
              <a:ext uri="{FF2B5EF4-FFF2-40B4-BE49-F238E27FC236}">
                <a16:creationId xmlns:a16="http://schemas.microsoft.com/office/drawing/2014/main" id="{6A533276-3E32-4052-9A66-8BB7AF825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33" name="Oval 127">
            <a:extLst>
              <a:ext uri="{FF2B5EF4-FFF2-40B4-BE49-F238E27FC236}">
                <a16:creationId xmlns:a16="http://schemas.microsoft.com/office/drawing/2014/main" id="{EB6D385D-935B-AABE-3AA9-38E227A37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267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34" name="Oval 128">
            <a:extLst>
              <a:ext uri="{FF2B5EF4-FFF2-40B4-BE49-F238E27FC236}">
                <a16:creationId xmlns:a16="http://schemas.microsoft.com/office/drawing/2014/main" id="{BC4EBB13-A2EF-2996-75A4-681DF06EA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32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35" name="Oval 129">
            <a:extLst>
              <a:ext uri="{FF2B5EF4-FFF2-40B4-BE49-F238E27FC236}">
                <a16:creationId xmlns:a16="http://schemas.microsoft.com/office/drawing/2014/main" id="{CC8F0659-CE67-B3BB-13A9-06933CB8D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36" name="Oval 130">
            <a:extLst>
              <a:ext uri="{FF2B5EF4-FFF2-40B4-BE49-F238E27FC236}">
                <a16:creationId xmlns:a16="http://schemas.microsoft.com/office/drawing/2014/main" id="{64D1802F-32B9-FEFD-B8D5-AD7687479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37" name="Oval 131">
            <a:extLst>
              <a:ext uri="{FF2B5EF4-FFF2-40B4-BE49-F238E27FC236}">
                <a16:creationId xmlns:a16="http://schemas.microsoft.com/office/drawing/2014/main" id="{E76E5160-6AA7-5E63-94C1-B89551D0D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917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38" name="Oval 132">
            <a:extLst>
              <a:ext uri="{FF2B5EF4-FFF2-40B4-BE49-F238E27FC236}">
                <a16:creationId xmlns:a16="http://schemas.microsoft.com/office/drawing/2014/main" id="{031106FF-339D-32CB-1738-646B96FD7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39" name="Oval 133">
            <a:extLst>
              <a:ext uri="{FF2B5EF4-FFF2-40B4-BE49-F238E27FC236}">
                <a16:creationId xmlns:a16="http://schemas.microsoft.com/office/drawing/2014/main" id="{75155D10-AC18-74FA-7979-4BA300990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663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40" name="Oval 134">
            <a:extLst>
              <a:ext uri="{FF2B5EF4-FFF2-40B4-BE49-F238E27FC236}">
                <a16:creationId xmlns:a16="http://schemas.microsoft.com/office/drawing/2014/main" id="{0BA61D72-37BE-73BE-AFCC-1B8CEE357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538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41" name="Oval 135">
            <a:extLst>
              <a:ext uri="{FF2B5EF4-FFF2-40B4-BE49-F238E27FC236}">
                <a16:creationId xmlns:a16="http://schemas.microsoft.com/office/drawing/2014/main" id="{74B55576-C0C7-C189-8F26-E8F72B9D5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488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42" name="Oval 136">
            <a:extLst>
              <a:ext uri="{FF2B5EF4-FFF2-40B4-BE49-F238E27FC236}">
                <a16:creationId xmlns:a16="http://schemas.microsoft.com/office/drawing/2014/main" id="{976186F5-54DF-3FEE-8D8F-0DA428435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43" name="Oval 137">
            <a:extLst>
              <a:ext uri="{FF2B5EF4-FFF2-40B4-BE49-F238E27FC236}">
                <a16:creationId xmlns:a16="http://schemas.microsoft.com/office/drawing/2014/main" id="{1A0CF2E6-FC6E-3414-7313-9428ACAF1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8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44" name="Oval 138">
            <a:extLst>
              <a:ext uri="{FF2B5EF4-FFF2-40B4-BE49-F238E27FC236}">
                <a16:creationId xmlns:a16="http://schemas.microsoft.com/office/drawing/2014/main" id="{858FFD4A-675C-214A-3B64-312C74A0A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8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45" name="Oval 139">
            <a:extLst>
              <a:ext uri="{FF2B5EF4-FFF2-40B4-BE49-F238E27FC236}">
                <a16:creationId xmlns:a16="http://schemas.microsoft.com/office/drawing/2014/main" id="{07AC3059-6FCD-F38E-C80C-0D04F0758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88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46" name="Oval 140">
            <a:extLst>
              <a:ext uri="{FF2B5EF4-FFF2-40B4-BE49-F238E27FC236}">
                <a16:creationId xmlns:a16="http://schemas.microsoft.com/office/drawing/2014/main" id="{8CD1EDB1-8AC5-8C2D-7BE0-8A68EC7D7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77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47" name="Line 141">
            <a:extLst>
              <a:ext uri="{FF2B5EF4-FFF2-40B4-BE49-F238E27FC236}">
                <a16:creationId xmlns:a16="http://schemas.microsoft.com/office/drawing/2014/main" id="{A321E0B3-732D-8E6E-DC3C-BDEC5966C3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183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48" name="Line 142">
            <a:extLst>
              <a:ext uri="{FF2B5EF4-FFF2-40B4-BE49-F238E27FC236}">
                <a16:creationId xmlns:a16="http://schemas.microsoft.com/office/drawing/2014/main" id="{6E0AAA9B-3537-8139-9DE1-7D68A710E7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978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49" name="Line 143">
            <a:extLst>
              <a:ext uri="{FF2B5EF4-FFF2-40B4-BE49-F238E27FC236}">
                <a16:creationId xmlns:a16="http://schemas.microsoft.com/office/drawing/2014/main" id="{FF194A02-8514-DB13-6009-20A36D7E7A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2773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50" name="Line 144">
            <a:extLst>
              <a:ext uri="{FF2B5EF4-FFF2-40B4-BE49-F238E27FC236}">
                <a16:creationId xmlns:a16="http://schemas.microsoft.com/office/drawing/2014/main" id="{F62A06C5-50BF-16C2-B528-1939A9107A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3568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51" name="Line 145">
            <a:extLst>
              <a:ext uri="{FF2B5EF4-FFF2-40B4-BE49-F238E27FC236}">
                <a16:creationId xmlns:a16="http://schemas.microsoft.com/office/drawing/2014/main" id="{5A7E8D70-B268-C05C-0EC4-1E924A7E24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195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52" name="Line 146">
            <a:extLst>
              <a:ext uri="{FF2B5EF4-FFF2-40B4-BE49-F238E27FC236}">
                <a16:creationId xmlns:a16="http://schemas.microsoft.com/office/drawing/2014/main" id="{89A20CC5-7202-6C13-DAB8-A44EA52719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580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53" name="Line 147">
            <a:extLst>
              <a:ext uri="{FF2B5EF4-FFF2-40B4-BE49-F238E27FC236}">
                <a16:creationId xmlns:a16="http://schemas.microsoft.com/office/drawing/2014/main" id="{B0BFE6BD-0711-2EC9-305E-CBBA7A5761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785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54" name="Line 148">
            <a:extLst>
              <a:ext uri="{FF2B5EF4-FFF2-40B4-BE49-F238E27FC236}">
                <a16:creationId xmlns:a16="http://schemas.microsoft.com/office/drawing/2014/main" id="{F93DFFAA-A816-3112-407F-A29142D590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990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55" name="Line 149">
            <a:extLst>
              <a:ext uri="{FF2B5EF4-FFF2-40B4-BE49-F238E27FC236}">
                <a16:creationId xmlns:a16="http://schemas.microsoft.com/office/drawing/2014/main" id="{68A8B333-14F8-3FE7-7AF3-A9A93817C0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375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56" name="Line 150">
            <a:extLst>
              <a:ext uri="{FF2B5EF4-FFF2-40B4-BE49-F238E27FC236}">
                <a16:creationId xmlns:a16="http://schemas.microsoft.com/office/drawing/2014/main" id="{0284733F-0725-9697-D319-B6A796929A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5170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57" name="Line 151">
            <a:extLst>
              <a:ext uri="{FF2B5EF4-FFF2-40B4-BE49-F238E27FC236}">
                <a16:creationId xmlns:a16="http://schemas.microsoft.com/office/drawing/2014/main" id="{1CA0C63D-6CF8-E5F2-3D4A-5763D52E5B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965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58" name="Line 152">
            <a:extLst>
              <a:ext uri="{FF2B5EF4-FFF2-40B4-BE49-F238E27FC236}">
                <a16:creationId xmlns:a16="http://schemas.microsoft.com/office/drawing/2014/main" id="{58EB43A0-80A1-DD99-8C8E-896E104941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760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59" name="Line 153">
            <a:extLst>
              <a:ext uri="{FF2B5EF4-FFF2-40B4-BE49-F238E27FC236}">
                <a16:creationId xmlns:a16="http://schemas.microsoft.com/office/drawing/2014/main" id="{4D15E7D5-C4A6-8B96-24B9-392F47BBD5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363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60" name="Line 154">
            <a:extLst>
              <a:ext uri="{FF2B5EF4-FFF2-40B4-BE49-F238E27FC236}">
                <a16:creationId xmlns:a16="http://schemas.microsoft.com/office/drawing/2014/main" id="{2F22B1AB-036C-C4C5-A901-844DAE0906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158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61" name="Line 155">
            <a:extLst>
              <a:ext uri="{FF2B5EF4-FFF2-40B4-BE49-F238E27FC236}">
                <a16:creationId xmlns:a16="http://schemas.microsoft.com/office/drawing/2014/main" id="{406A224C-F486-1D7E-3825-DD215EFB6A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5953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62" name="Line 156">
            <a:extLst>
              <a:ext uri="{FF2B5EF4-FFF2-40B4-BE49-F238E27FC236}">
                <a16:creationId xmlns:a16="http://schemas.microsoft.com/office/drawing/2014/main" id="{C4061DF1-58FD-64CF-AEA5-9D0631D057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6748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63" name="Text Box 157">
            <a:extLst>
              <a:ext uri="{FF2B5EF4-FFF2-40B4-BE49-F238E27FC236}">
                <a16:creationId xmlns:a16="http://schemas.microsoft.com/office/drawing/2014/main" id="{A4EDC865-0769-6951-B15A-C2EFBB396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400" y="3008313"/>
            <a:ext cx="1835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600"/>
              <a:t>  1   2    3   4   5   6     7   8   9  10 11 12 13 14 15  16</a:t>
            </a:r>
          </a:p>
        </p:txBody>
      </p:sp>
      <p:sp>
        <p:nvSpPr>
          <p:cNvPr id="6264" name="Freeform 158">
            <a:extLst>
              <a:ext uri="{FF2B5EF4-FFF2-40B4-BE49-F238E27FC236}">
                <a16:creationId xmlns:a16="http://schemas.microsoft.com/office/drawing/2014/main" id="{012C671C-0BE5-80FB-7C2B-3BEA4B3BB4E3}"/>
              </a:ext>
            </a:extLst>
          </p:cNvPr>
          <p:cNvSpPr>
            <a:spLocks/>
          </p:cNvSpPr>
          <p:nvPr/>
        </p:nvSpPr>
        <p:spPr bwMode="auto">
          <a:xfrm>
            <a:off x="5559425" y="3260725"/>
            <a:ext cx="360363" cy="246063"/>
          </a:xfrm>
          <a:custGeom>
            <a:avLst/>
            <a:gdLst>
              <a:gd name="T0" fmla="*/ 0 w 227"/>
              <a:gd name="T1" fmla="*/ 246221 h 204"/>
              <a:gd name="T2" fmla="*/ 0 w 227"/>
              <a:gd name="T3" fmla="*/ 191908 h 204"/>
              <a:gd name="T4" fmla="*/ 360363 w 227"/>
              <a:gd name="T5" fmla="*/ 191908 h 204"/>
              <a:gd name="T6" fmla="*/ 360363 w 227"/>
              <a:gd name="T7" fmla="*/ 0 h 2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7" h="204">
                <a:moveTo>
                  <a:pt x="0" y="204"/>
                </a:moveTo>
                <a:lnTo>
                  <a:pt x="0" y="159"/>
                </a:lnTo>
                <a:lnTo>
                  <a:pt x="227" y="159"/>
                </a:lnTo>
                <a:lnTo>
                  <a:pt x="227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65" name="Line 159">
            <a:extLst>
              <a:ext uri="{FF2B5EF4-FFF2-40B4-BE49-F238E27FC236}">
                <a16:creationId xmlns:a16="http://schemas.microsoft.com/office/drawing/2014/main" id="{6F03E359-461C-97E3-EB2F-3D77CC42C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35688" y="3260725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66" name="Line 160">
            <a:extLst>
              <a:ext uri="{FF2B5EF4-FFF2-40B4-BE49-F238E27FC236}">
                <a16:creationId xmlns:a16="http://schemas.microsoft.com/office/drawing/2014/main" id="{60FB9E30-B0F4-7878-CFB6-590B9F1EAF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1588" y="3260725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grpSp>
        <p:nvGrpSpPr>
          <p:cNvPr id="6267" name="Group 161">
            <a:extLst>
              <a:ext uri="{FF2B5EF4-FFF2-40B4-BE49-F238E27FC236}">
                <a16:creationId xmlns:a16="http://schemas.microsoft.com/office/drawing/2014/main" id="{C0010786-80A9-1554-A2FC-E460347C4296}"/>
              </a:ext>
            </a:extLst>
          </p:cNvPr>
          <p:cNvGrpSpPr>
            <a:grpSpLocks/>
          </p:cNvGrpSpPr>
          <p:nvPr/>
        </p:nvGrpSpPr>
        <p:grpSpPr bwMode="auto">
          <a:xfrm>
            <a:off x="7575550" y="3513138"/>
            <a:ext cx="358775" cy="431800"/>
            <a:chOff x="777" y="2941"/>
            <a:chExt cx="226" cy="272"/>
          </a:xfrm>
        </p:grpSpPr>
        <p:sp>
          <p:nvSpPr>
            <p:cNvPr id="6304" name="Line 162">
              <a:extLst>
                <a:ext uri="{FF2B5EF4-FFF2-40B4-BE49-F238E27FC236}">
                  <a16:creationId xmlns:a16="http://schemas.microsoft.com/office/drawing/2014/main" id="{161E62BA-422C-1EBF-884A-3380FA3EA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213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05" name="Line 163">
              <a:extLst>
                <a:ext uri="{FF2B5EF4-FFF2-40B4-BE49-F238E27FC236}">
                  <a16:creationId xmlns:a16="http://schemas.microsoft.com/office/drawing/2014/main" id="{50BC139A-6B3E-702C-409B-94D1B66D6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2941"/>
              <a:ext cx="0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AU"/>
            </a:p>
          </p:txBody>
        </p:sp>
        <p:sp>
          <p:nvSpPr>
            <p:cNvPr id="6306" name="Line 164">
              <a:extLst>
                <a:ext uri="{FF2B5EF4-FFF2-40B4-BE49-F238E27FC236}">
                  <a16:creationId xmlns:a16="http://schemas.microsoft.com/office/drawing/2014/main" id="{7C8E3FE3-7AE5-EA98-BFFD-1FE71E1C5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" y="3100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07" name="Line 165">
              <a:extLst>
                <a:ext uri="{FF2B5EF4-FFF2-40B4-BE49-F238E27FC236}">
                  <a16:creationId xmlns:a16="http://schemas.microsoft.com/office/drawing/2014/main" id="{27125954-0C08-BD95-3B7B-4662634C1C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" y="3122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08" name="Line 166">
              <a:extLst>
                <a:ext uri="{FF2B5EF4-FFF2-40B4-BE49-F238E27FC236}">
                  <a16:creationId xmlns:a16="http://schemas.microsoft.com/office/drawing/2014/main" id="{2CC2E86C-2AAF-A2F3-A7D0-8D796C55A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" y="314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09" name="Line 167">
              <a:extLst>
                <a:ext uri="{FF2B5EF4-FFF2-40B4-BE49-F238E27FC236}">
                  <a16:creationId xmlns:a16="http://schemas.microsoft.com/office/drawing/2014/main" id="{74CCBC30-CD9C-D5A1-8047-20797A458B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3168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10" name="Line 168">
              <a:extLst>
                <a:ext uri="{FF2B5EF4-FFF2-40B4-BE49-F238E27FC236}">
                  <a16:creationId xmlns:a16="http://schemas.microsoft.com/office/drawing/2014/main" id="{C948D2D2-8108-BEA7-D9EC-F0AE1055FF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3190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11" name="Line 169">
              <a:extLst>
                <a:ext uri="{FF2B5EF4-FFF2-40B4-BE49-F238E27FC236}">
                  <a16:creationId xmlns:a16="http://schemas.microsoft.com/office/drawing/2014/main" id="{4492F39C-30B5-F92D-1CBC-637B4FBB8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100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</p:grpSp>
      <p:sp>
        <p:nvSpPr>
          <p:cNvPr id="6268" name="Rectangle 170">
            <a:extLst>
              <a:ext uri="{FF2B5EF4-FFF2-40B4-BE49-F238E27FC236}">
                <a16:creationId xmlns:a16="http://schemas.microsoft.com/office/drawing/2014/main" id="{6376D9E4-E257-0EEF-AB36-639DEC37E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25" y="3462338"/>
            <a:ext cx="288925" cy="2460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69" name="Freeform 171">
            <a:extLst>
              <a:ext uri="{FF2B5EF4-FFF2-40B4-BE49-F238E27FC236}">
                <a16:creationId xmlns:a16="http://schemas.microsoft.com/office/drawing/2014/main" id="{14DA2737-5D99-C332-2862-FC684348632B}"/>
              </a:ext>
            </a:extLst>
          </p:cNvPr>
          <p:cNvSpPr>
            <a:spLocks/>
          </p:cNvSpPr>
          <p:nvPr/>
        </p:nvSpPr>
        <p:spPr bwMode="auto">
          <a:xfrm>
            <a:off x="4983163" y="3260725"/>
            <a:ext cx="828675" cy="246063"/>
          </a:xfrm>
          <a:custGeom>
            <a:avLst/>
            <a:gdLst>
              <a:gd name="T0" fmla="*/ 0 w 522"/>
              <a:gd name="T1" fmla="*/ 246221 h 204"/>
              <a:gd name="T2" fmla="*/ 0 w 522"/>
              <a:gd name="T3" fmla="*/ 82074 h 204"/>
              <a:gd name="T4" fmla="*/ 828675 w 522"/>
              <a:gd name="T5" fmla="*/ 82074 h 204"/>
              <a:gd name="T6" fmla="*/ 828675 w 522"/>
              <a:gd name="T7" fmla="*/ 0 h 2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2" h="204">
                <a:moveTo>
                  <a:pt x="0" y="204"/>
                </a:moveTo>
                <a:lnTo>
                  <a:pt x="0" y="68"/>
                </a:lnTo>
                <a:lnTo>
                  <a:pt x="522" y="68"/>
                </a:lnTo>
                <a:lnTo>
                  <a:pt x="522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70" name="Line 172">
            <a:extLst>
              <a:ext uri="{FF2B5EF4-FFF2-40B4-BE49-F238E27FC236}">
                <a16:creationId xmlns:a16="http://schemas.microsoft.com/office/drawing/2014/main" id="{06CD12A0-91CE-E93A-151A-26ED8814C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3584575"/>
            <a:ext cx="142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71" name="Line 173">
            <a:extLst>
              <a:ext uri="{FF2B5EF4-FFF2-40B4-BE49-F238E27FC236}">
                <a16:creationId xmlns:a16="http://schemas.microsoft.com/office/drawing/2014/main" id="{71F9A464-FC0D-ED8B-B5FD-CB1E9D0A9B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3163" y="3584575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72" name="Oval 174">
            <a:extLst>
              <a:ext uri="{FF2B5EF4-FFF2-40B4-BE49-F238E27FC236}">
                <a16:creationId xmlns:a16="http://schemas.microsoft.com/office/drawing/2014/main" id="{39DF8298-7B7E-9F5F-9E08-ED7FC17B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5480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73" name="Freeform 175">
            <a:extLst>
              <a:ext uri="{FF2B5EF4-FFF2-40B4-BE49-F238E27FC236}">
                <a16:creationId xmlns:a16="http://schemas.microsoft.com/office/drawing/2014/main" id="{C567D190-3C3E-FC4D-19DB-61A3A3C5BEBB}"/>
              </a:ext>
            </a:extLst>
          </p:cNvPr>
          <p:cNvSpPr>
            <a:spLocks/>
          </p:cNvSpPr>
          <p:nvPr/>
        </p:nvSpPr>
        <p:spPr bwMode="auto">
          <a:xfrm>
            <a:off x="5308600" y="3260725"/>
            <a:ext cx="719138" cy="246063"/>
          </a:xfrm>
          <a:custGeom>
            <a:avLst/>
            <a:gdLst>
              <a:gd name="T0" fmla="*/ 0 w 453"/>
              <a:gd name="T1" fmla="*/ 123111 h 544"/>
              <a:gd name="T2" fmla="*/ 0 w 453"/>
              <a:gd name="T3" fmla="*/ 246221 h 544"/>
              <a:gd name="T4" fmla="*/ 574675 w 453"/>
              <a:gd name="T5" fmla="*/ 246221 h 544"/>
              <a:gd name="T6" fmla="*/ 574675 w 453"/>
              <a:gd name="T7" fmla="*/ 92333 h 544"/>
              <a:gd name="T8" fmla="*/ 682625 w 453"/>
              <a:gd name="T9" fmla="*/ 92333 h 544"/>
              <a:gd name="T10" fmla="*/ 719138 w 453"/>
              <a:gd name="T11" fmla="*/ 92333 h 544"/>
              <a:gd name="T12" fmla="*/ 719138 w 453"/>
              <a:gd name="T13" fmla="*/ 0 h 5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53" h="544">
                <a:moveTo>
                  <a:pt x="0" y="272"/>
                </a:moveTo>
                <a:lnTo>
                  <a:pt x="0" y="544"/>
                </a:lnTo>
                <a:lnTo>
                  <a:pt x="362" y="544"/>
                </a:lnTo>
                <a:lnTo>
                  <a:pt x="362" y="204"/>
                </a:lnTo>
                <a:lnTo>
                  <a:pt x="430" y="204"/>
                </a:lnTo>
                <a:lnTo>
                  <a:pt x="453" y="204"/>
                </a:lnTo>
                <a:lnTo>
                  <a:pt x="453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74" name="Line 176">
            <a:extLst>
              <a:ext uri="{FF2B5EF4-FFF2-40B4-BE49-F238E27FC236}">
                <a16:creationId xmlns:a16="http://schemas.microsoft.com/office/drawing/2014/main" id="{CC27A957-B1F1-BC01-BB05-15CC57F8B0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7625" y="3440113"/>
            <a:ext cx="180975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75" name="Text Box 177">
            <a:extLst>
              <a:ext uri="{FF2B5EF4-FFF2-40B4-BE49-F238E27FC236}">
                <a16:creationId xmlns:a16="http://schemas.microsoft.com/office/drawing/2014/main" id="{D001DCE4-EE44-BCE5-8676-672862939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1784350"/>
            <a:ext cx="23495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600"/>
              <a:t>A</a:t>
            </a:r>
          </a:p>
        </p:txBody>
      </p:sp>
      <p:sp>
        <p:nvSpPr>
          <p:cNvPr id="6276" name="Text Box 178">
            <a:extLst>
              <a:ext uri="{FF2B5EF4-FFF2-40B4-BE49-F238E27FC236}">
                <a16:creationId xmlns:a16="http://schemas.microsoft.com/office/drawing/2014/main" id="{6BCD40D6-A65F-90BD-A53A-AF5CFB19D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650" y="1784350"/>
            <a:ext cx="23495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600"/>
              <a:t>K</a:t>
            </a:r>
          </a:p>
        </p:txBody>
      </p:sp>
      <p:sp>
        <p:nvSpPr>
          <p:cNvPr id="6277" name="Freeform 179">
            <a:extLst>
              <a:ext uri="{FF2B5EF4-FFF2-40B4-BE49-F238E27FC236}">
                <a16:creationId xmlns:a16="http://schemas.microsoft.com/office/drawing/2014/main" id="{B07247B1-2C1B-2AE4-B781-63D1A2AF6913}"/>
              </a:ext>
            </a:extLst>
          </p:cNvPr>
          <p:cNvSpPr>
            <a:spLocks/>
          </p:cNvSpPr>
          <p:nvPr/>
        </p:nvSpPr>
        <p:spPr bwMode="auto">
          <a:xfrm>
            <a:off x="7359650" y="3260725"/>
            <a:ext cx="396875" cy="252413"/>
          </a:xfrm>
          <a:custGeom>
            <a:avLst/>
            <a:gdLst>
              <a:gd name="T0" fmla="*/ 0 w 250"/>
              <a:gd name="T1" fmla="*/ 0 h 91"/>
              <a:gd name="T2" fmla="*/ 0 w 250"/>
              <a:gd name="T3" fmla="*/ 252413 h 91"/>
              <a:gd name="T4" fmla="*/ 396875 w 250"/>
              <a:gd name="T5" fmla="*/ 252413 h 9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0" h="91">
                <a:moveTo>
                  <a:pt x="0" y="0"/>
                </a:moveTo>
                <a:lnTo>
                  <a:pt x="0" y="91"/>
                </a:lnTo>
                <a:lnTo>
                  <a:pt x="250" y="91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78" name="Oval 180">
            <a:extLst>
              <a:ext uri="{FF2B5EF4-FFF2-40B4-BE49-F238E27FC236}">
                <a16:creationId xmlns:a16="http://schemas.microsoft.com/office/drawing/2014/main" id="{3FCB3475-404E-1957-40F6-032C05B63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013" y="3476625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79" name="Rectangle 181">
            <a:extLst>
              <a:ext uri="{FF2B5EF4-FFF2-40B4-BE49-F238E27FC236}">
                <a16:creationId xmlns:a16="http://schemas.microsoft.com/office/drawing/2014/main" id="{A18C540E-9F38-EA4F-E05C-3A586655B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4475" y="3138488"/>
            <a:ext cx="288925" cy="2460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80" name="Line 182">
            <a:extLst>
              <a:ext uri="{FF2B5EF4-FFF2-40B4-BE49-F238E27FC236}">
                <a16:creationId xmlns:a16="http://schemas.microsoft.com/office/drawing/2014/main" id="{015C62E1-B0BC-48FB-144E-5030500DD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4475" y="3116263"/>
            <a:ext cx="180975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81" name="Freeform 183">
            <a:extLst>
              <a:ext uri="{FF2B5EF4-FFF2-40B4-BE49-F238E27FC236}">
                <a16:creationId xmlns:a16="http://schemas.microsoft.com/office/drawing/2014/main" id="{0DA7FBFC-1E6E-4219-0008-C92A80D6FCE0}"/>
              </a:ext>
            </a:extLst>
          </p:cNvPr>
          <p:cNvSpPr>
            <a:spLocks/>
          </p:cNvSpPr>
          <p:nvPr/>
        </p:nvSpPr>
        <p:spPr bwMode="auto">
          <a:xfrm>
            <a:off x="7467600" y="3260725"/>
            <a:ext cx="576263" cy="246063"/>
          </a:xfrm>
          <a:custGeom>
            <a:avLst/>
            <a:gdLst>
              <a:gd name="T0" fmla="*/ 541338 w 363"/>
              <a:gd name="T1" fmla="*/ 121758 h 91"/>
              <a:gd name="T2" fmla="*/ 576263 w 363"/>
              <a:gd name="T3" fmla="*/ 246221 h 91"/>
              <a:gd name="T4" fmla="*/ 0 w 363"/>
              <a:gd name="T5" fmla="*/ 246221 h 91"/>
              <a:gd name="T6" fmla="*/ 0 w 363"/>
              <a:gd name="T7" fmla="*/ 0 h 9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3" h="91">
                <a:moveTo>
                  <a:pt x="341" y="45"/>
                </a:moveTo>
                <a:lnTo>
                  <a:pt x="363" y="91"/>
                </a:lnTo>
                <a:lnTo>
                  <a:pt x="0" y="9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82" name="Line 184">
            <a:extLst>
              <a:ext uri="{FF2B5EF4-FFF2-40B4-BE49-F238E27FC236}">
                <a16:creationId xmlns:a16="http://schemas.microsoft.com/office/drawing/2014/main" id="{C0F01708-FC6E-5FDD-0039-A4560EF5302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3613" y="31162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283" name="Oval 185">
            <a:extLst>
              <a:ext uri="{FF2B5EF4-FFF2-40B4-BE49-F238E27FC236}">
                <a16:creationId xmlns:a16="http://schemas.microsoft.com/office/drawing/2014/main" id="{61D7C5D5-237A-EFAD-BD0B-003CCC43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7100" y="3225800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84" name="Text Box 186">
            <a:extLst>
              <a:ext uri="{FF2B5EF4-FFF2-40B4-BE49-F238E27FC236}">
                <a16:creationId xmlns:a16="http://schemas.microsoft.com/office/drawing/2014/main" id="{0524AD65-8AD7-9551-9C29-F5809C6BF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3613" y="3152775"/>
            <a:ext cx="3540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Vcc</a:t>
            </a:r>
          </a:p>
        </p:txBody>
      </p:sp>
      <p:sp>
        <p:nvSpPr>
          <p:cNvPr id="6285" name="Line 187">
            <a:extLst>
              <a:ext uri="{FF2B5EF4-FFF2-40B4-BE49-F238E27FC236}">
                <a16:creationId xmlns:a16="http://schemas.microsoft.com/office/drawing/2014/main" id="{CE26467F-2A7A-4966-6F53-B457CE5C5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1813" y="326072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86" name="Text Box 188">
            <a:extLst>
              <a:ext uri="{FF2B5EF4-FFF2-40B4-BE49-F238E27FC236}">
                <a16:creationId xmlns:a16="http://schemas.microsoft.com/office/drawing/2014/main" id="{2797C1BE-028B-EDD6-4081-C35CDEA3F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338" y="4953000"/>
            <a:ext cx="47148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MCLR</a:t>
            </a:r>
          </a:p>
        </p:txBody>
      </p:sp>
      <p:sp>
        <p:nvSpPr>
          <p:cNvPr id="6287" name="Text Box 189">
            <a:extLst>
              <a:ext uri="{FF2B5EF4-FFF2-40B4-BE49-F238E27FC236}">
                <a16:creationId xmlns:a16="http://schemas.microsoft.com/office/drawing/2014/main" id="{D2255AF2-101F-0E88-771A-953F58054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6573838"/>
            <a:ext cx="38258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SCL</a:t>
            </a:r>
          </a:p>
        </p:txBody>
      </p:sp>
      <p:sp>
        <p:nvSpPr>
          <p:cNvPr id="6288" name="Text Box 190">
            <a:extLst>
              <a:ext uri="{FF2B5EF4-FFF2-40B4-BE49-F238E27FC236}">
                <a16:creationId xmlns:a16="http://schemas.microsoft.com/office/drawing/2014/main" id="{E8CAF389-B0C2-681A-E484-DA9079CC6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438" y="6753225"/>
            <a:ext cx="3937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SDA</a:t>
            </a:r>
          </a:p>
        </p:txBody>
      </p:sp>
      <p:sp>
        <p:nvSpPr>
          <p:cNvPr id="6289" name="Rectangle 191">
            <a:extLst>
              <a:ext uri="{FF2B5EF4-FFF2-40B4-BE49-F238E27FC236}">
                <a16:creationId xmlns:a16="http://schemas.microsoft.com/office/drawing/2014/main" id="{EE0AA211-0F95-879F-125E-7074E15B5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63" y="5495925"/>
            <a:ext cx="184150" cy="24606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6290" name="Rectangle 192">
            <a:extLst>
              <a:ext uri="{FF2B5EF4-FFF2-40B4-BE49-F238E27FC236}">
                <a16:creationId xmlns:a16="http://schemas.microsoft.com/office/drawing/2014/main" id="{26D86248-1A32-45A9-2830-8C37EC11A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1450" y="5495925"/>
            <a:ext cx="184150" cy="24606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grpSp>
        <p:nvGrpSpPr>
          <p:cNvPr id="6291" name="Group 193">
            <a:extLst>
              <a:ext uri="{FF2B5EF4-FFF2-40B4-BE49-F238E27FC236}">
                <a16:creationId xmlns:a16="http://schemas.microsoft.com/office/drawing/2014/main" id="{A3C330D4-AC6A-AA8D-D8B9-CFA060FAA903}"/>
              </a:ext>
            </a:extLst>
          </p:cNvPr>
          <p:cNvGrpSpPr>
            <a:grpSpLocks/>
          </p:cNvGrpSpPr>
          <p:nvPr/>
        </p:nvGrpSpPr>
        <p:grpSpPr bwMode="auto">
          <a:xfrm>
            <a:off x="7972425" y="5781675"/>
            <a:ext cx="358775" cy="431800"/>
            <a:chOff x="777" y="2941"/>
            <a:chExt cx="226" cy="272"/>
          </a:xfrm>
        </p:grpSpPr>
        <p:sp>
          <p:nvSpPr>
            <p:cNvPr id="6296" name="Line 194">
              <a:extLst>
                <a:ext uri="{FF2B5EF4-FFF2-40B4-BE49-F238E27FC236}">
                  <a16:creationId xmlns:a16="http://schemas.microsoft.com/office/drawing/2014/main" id="{6BCAED22-CBD7-D545-E8A7-9FE97204D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213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297" name="Line 195">
              <a:extLst>
                <a:ext uri="{FF2B5EF4-FFF2-40B4-BE49-F238E27FC236}">
                  <a16:creationId xmlns:a16="http://schemas.microsoft.com/office/drawing/2014/main" id="{55C8DA25-2849-23C2-405D-82E32DD43F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2941"/>
              <a:ext cx="0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AU"/>
            </a:p>
          </p:txBody>
        </p:sp>
        <p:sp>
          <p:nvSpPr>
            <p:cNvPr id="6298" name="Line 196">
              <a:extLst>
                <a:ext uri="{FF2B5EF4-FFF2-40B4-BE49-F238E27FC236}">
                  <a16:creationId xmlns:a16="http://schemas.microsoft.com/office/drawing/2014/main" id="{5C2CE972-AE0F-8A7B-EDDB-2C1AF8DF2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" y="3100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299" name="Line 197">
              <a:extLst>
                <a:ext uri="{FF2B5EF4-FFF2-40B4-BE49-F238E27FC236}">
                  <a16:creationId xmlns:a16="http://schemas.microsoft.com/office/drawing/2014/main" id="{CDFAAF4D-D3D4-3237-9318-A8B897AE0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" y="3122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00" name="Line 198">
              <a:extLst>
                <a:ext uri="{FF2B5EF4-FFF2-40B4-BE49-F238E27FC236}">
                  <a16:creationId xmlns:a16="http://schemas.microsoft.com/office/drawing/2014/main" id="{E0062F61-5894-4101-89A1-5CA49D352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" y="314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01" name="Line 199">
              <a:extLst>
                <a:ext uri="{FF2B5EF4-FFF2-40B4-BE49-F238E27FC236}">
                  <a16:creationId xmlns:a16="http://schemas.microsoft.com/office/drawing/2014/main" id="{DFBED90A-2224-8782-64EB-50249B96CD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3168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02" name="Line 200">
              <a:extLst>
                <a:ext uri="{FF2B5EF4-FFF2-40B4-BE49-F238E27FC236}">
                  <a16:creationId xmlns:a16="http://schemas.microsoft.com/office/drawing/2014/main" id="{847601BA-53B4-D587-8C6A-89E2D716C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3190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6303" name="Line 201">
              <a:extLst>
                <a:ext uri="{FF2B5EF4-FFF2-40B4-BE49-F238E27FC236}">
                  <a16:creationId xmlns:a16="http://schemas.microsoft.com/office/drawing/2014/main" id="{09CC057E-2076-FBE0-3CC7-BB10B826A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100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</p:grpSp>
      <p:sp>
        <p:nvSpPr>
          <p:cNvPr id="6292" name="Line 202">
            <a:extLst>
              <a:ext uri="{FF2B5EF4-FFF2-40B4-BE49-F238E27FC236}">
                <a16:creationId xmlns:a16="http://schemas.microsoft.com/office/drawing/2014/main" id="{1FE7DA34-FECD-769F-36C7-23FA435259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4725" y="5600700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93" name="Freeform 203">
            <a:extLst>
              <a:ext uri="{FF2B5EF4-FFF2-40B4-BE49-F238E27FC236}">
                <a16:creationId xmlns:a16="http://schemas.microsoft.com/office/drawing/2014/main" id="{D90ED6F6-B053-A229-2C1F-EBAB73A875E3}"/>
              </a:ext>
            </a:extLst>
          </p:cNvPr>
          <p:cNvSpPr>
            <a:spLocks/>
          </p:cNvSpPr>
          <p:nvPr/>
        </p:nvSpPr>
        <p:spPr bwMode="auto">
          <a:xfrm>
            <a:off x="7899400" y="5600700"/>
            <a:ext cx="252413" cy="246063"/>
          </a:xfrm>
          <a:custGeom>
            <a:avLst/>
            <a:gdLst>
              <a:gd name="T0" fmla="*/ 252413 w 159"/>
              <a:gd name="T1" fmla="*/ 246221 h 114"/>
              <a:gd name="T2" fmla="*/ 252413 w 159"/>
              <a:gd name="T3" fmla="*/ 0 h 114"/>
              <a:gd name="T4" fmla="*/ 0 w 159"/>
              <a:gd name="T5" fmla="*/ 0 h 11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9" h="114">
                <a:moveTo>
                  <a:pt x="159" y="114"/>
                </a:moveTo>
                <a:lnTo>
                  <a:pt x="15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6294" name="Text Box 204">
            <a:extLst>
              <a:ext uri="{FF2B5EF4-FFF2-40B4-BE49-F238E27FC236}">
                <a16:creationId xmlns:a16="http://schemas.microsoft.com/office/drawing/2014/main" id="{98B2EF61-335F-A3D1-5BB6-6FA90215E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550" y="5205413"/>
            <a:ext cx="41751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10nF</a:t>
            </a:r>
          </a:p>
        </p:txBody>
      </p:sp>
      <p:sp>
        <p:nvSpPr>
          <p:cNvPr id="6295" name="Text Box 205">
            <a:extLst>
              <a:ext uri="{FF2B5EF4-FFF2-40B4-BE49-F238E27FC236}">
                <a16:creationId xmlns:a16="http://schemas.microsoft.com/office/drawing/2014/main" id="{ED322E26-2D1B-4432-3B54-4C5B5C1FE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338" y="5492750"/>
            <a:ext cx="47148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Vusb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18D5902-35DF-97E4-A68A-DBA33808FF9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203700" y="9366250"/>
            <a:ext cx="5829300" cy="539750"/>
          </a:xfrm>
        </p:spPr>
        <p:txBody>
          <a:bodyPr wrap="square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AU" altLang="en-US" sz="1200"/>
              <a:t>Device Firmware Flowchart</a:t>
            </a:r>
          </a:p>
        </p:txBody>
      </p:sp>
      <p:sp>
        <p:nvSpPr>
          <p:cNvPr id="8195" name="Rectangle 19">
            <a:extLst>
              <a:ext uri="{FF2B5EF4-FFF2-40B4-BE49-F238E27FC236}">
                <a16:creationId xmlns:a16="http://schemas.microsoft.com/office/drawing/2014/main" id="{72B58968-0569-3399-D843-A304B58D6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413" y="3873500"/>
            <a:ext cx="5040312" cy="143986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289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861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433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0005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EstComms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DeviceID, LCDChars, LCDLines, LCDMode, LCDFont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CTS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= Mark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HandShake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CTS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AU" altLang="en-US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HandShake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THEN </a:t>
            </a: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SndDisplay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“Success”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Wait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1000mS</a:t>
            </a:r>
          </a:p>
        </p:txBody>
      </p:sp>
      <p:sp>
        <p:nvSpPr>
          <p:cNvPr id="8196" name="Rectangle 21">
            <a:extLst>
              <a:ext uri="{FF2B5EF4-FFF2-40B4-BE49-F238E27FC236}">
                <a16:creationId xmlns:a16="http://schemas.microsoft.com/office/drawing/2014/main" id="{733A02BA-2BFC-A34E-EEEC-9CB382610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413" y="1281113"/>
            <a:ext cx="5040312" cy="223202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289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861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433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0005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InitMCU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CTS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Wait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100mS</a:t>
            </a:r>
            <a:endParaRPr lang="en-AU" alt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Read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DeviceID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from EPROM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Read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LCDChars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from EPROM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Read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LCDLines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from EPROM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Read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LCDMode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from EPROM</a:t>
            </a:r>
            <a:endParaRPr lang="en-AU" altLang="en-US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Read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LCDFont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from EPROM</a:t>
            </a:r>
            <a:endParaRPr lang="en-AU" altLang="en-US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LCDOUT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$FE, 1</a:t>
            </a:r>
            <a:r>
              <a:rPr lang="en-AU" altLang="en-US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	‘</a:t>
            </a:r>
            <a:r>
              <a:rPr lang="en-AU" altLang="en-US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clear display</a:t>
            </a:r>
            <a:endParaRPr lang="en-AU" altLang="en-US" b="1">
              <a:solidFill>
                <a:srgbClr val="008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LCDOUT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“Device ID: “, #DeviceID	</a:t>
            </a:r>
            <a:r>
              <a:rPr lang="en-AU" altLang="en-US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AU" altLang="en-US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display DeviceID</a:t>
            </a:r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Wait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1000mS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LCDOUT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$FE, 1</a:t>
            </a:r>
            <a:r>
              <a:rPr lang="en-AU" altLang="en-US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	‘</a:t>
            </a:r>
            <a:r>
              <a:rPr lang="en-AU" altLang="en-US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clear display</a:t>
            </a:r>
          </a:p>
        </p:txBody>
      </p:sp>
      <p:sp>
        <p:nvSpPr>
          <p:cNvPr id="8197" name="Line 22">
            <a:extLst>
              <a:ext uri="{FF2B5EF4-FFF2-40B4-BE49-F238E27FC236}">
                <a16:creationId xmlns:a16="http://schemas.microsoft.com/office/drawing/2014/main" id="{95E7D1AE-4DED-8742-7DDC-89A48E2B6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4363" y="3513138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8198" name="Line 24">
            <a:extLst>
              <a:ext uri="{FF2B5EF4-FFF2-40B4-BE49-F238E27FC236}">
                <a16:creationId xmlns:a16="http://schemas.microsoft.com/office/drawing/2014/main" id="{9C5AC36F-92AE-049D-3099-FD9322AFC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4363" y="5313363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8199" name="Rectangle 25">
            <a:extLst>
              <a:ext uri="{FF2B5EF4-FFF2-40B4-BE49-F238E27FC236}">
                <a16:creationId xmlns:a16="http://schemas.microsoft.com/office/drawing/2014/main" id="{86637B05-0C6E-A461-1435-B4D62063D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413" y="5673725"/>
            <a:ext cx="5040312" cy="143986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289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861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433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0005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ChkSerIn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CTS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= Mark</a:t>
            </a:r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StrData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CTS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AU" altLang="en-US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DeviceID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Then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ChkIR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THEN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SndDisplay</a:t>
            </a:r>
            <a:endParaRPr lang="en-AU" altLang="en-US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00" name="Rectangle 27">
            <a:extLst>
              <a:ext uri="{FF2B5EF4-FFF2-40B4-BE49-F238E27FC236}">
                <a16:creationId xmlns:a16="http://schemas.microsoft.com/office/drawing/2014/main" id="{7494BEAD-2D55-988B-A1FA-4818FF524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413" y="7545388"/>
            <a:ext cx="5040312" cy="719137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289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861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433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0005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ChkIR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Check IR Receiver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IF IR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GOSUB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CmdIR</a:t>
            </a:r>
          </a:p>
        </p:txBody>
      </p:sp>
      <p:sp>
        <p:nvSpPr>
          <p:cNvPr id="8201" name="Line 28">
            <a:extLst>
              <a:ext uri="{FF2B5EF4-FFF2-40B4-BE49-F238E27FC236}">
                <a16:creationId xmlns:a16="http://schemas.microsoft.com/office/drawing/2014/main" id="{9E8BA67F-0ED2-0B76-76E2-7E1974941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4363" y="7113588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8202" name="Line 29">
            <a:extLst>
              <a:ext uri="{FF2B5EF4-FFF2-40B4-BE49-F238E27FC236}">
                <a16:creationId xmlns:a16="http://schemas.microsoft.com/office/drawing/2014/main" id="{3F7F1D0F-E3EA-0C1E-8F25-7062254F4F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7513" y="5529263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8203" name="Freeform 34">
            <a:extLst>
              <a:ext uri="{FF2B5EF4-FFF2-40B4-BE49-F238E27FC236}">
                <a16:creationId xmlns:a16="http://schemas.microsoft.com/office/drawing/2014/main" id="{AD9BE165-7679-BBFD-9010-88F2B9E1366E}"/>
              </a:ext>
            </a:extLst>
          </p:cNvPr>
          <p:cNvSpPr>
            <a:spLocks/>
          </p:cNvSpPr>
          <p:nvPr/>
        </p:nvSpPr>
        <p:spPr bwMode="auto">
          <a:xfrm>
            <a:off x="4227513" y="5529263"/>
            <a:ext cx="2736850" cy="2952750"/>
          </a:xfrm>
          <a:custGeom>
            <a:avLst/>
            <a:gdLst>
              <a:gd name="T0" fmla="*/ 0 w 1179"/>
              <a:gd name="T1" fmla="*/ 0 h 1860"/>
              <a:gd name="T2" fmla="*/ 0 w 1179"/>
              <a:gd name="T3" fmla="*/ 2952750 h 1860"/>
              <a:gd name="T4" fmla="*/ 2736850 w 1179"/>
              <a:gd name="T5" fmla="*/ 2952750 h 1860"/>
              <a:gd name="T6" fmla="*/ 2736850 w 1179"/>
              <a:gd name="T7" fmla="*/ 2736850 h 18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79" h="1860">
                <a:moveTo>
                  <a:pt x="0" y="0"/>
                </a:moveTo>
                <a:lnTo>
                  <a:pt x="0" y="1860"/>
                </a:lnTo>
                <a:lnTo>
                  <a:pt x="1179" y="1860"/>
                </a:lnTo>
                <a:lnTo>
                  <a:pt x="1179" y="1724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9479F3B-3AB1-6170-2194-03518FED36A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203700" y="9366250"/>
            <a:ext cx="5829300" cy="539750"/>
          </a:xfrm>
        </p:spPr>
        <p:txBody>
          <a:bodyPr wrap="square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AU" altLang="en-US" sz="1200"/>
              <a:t>Device Firmware Flowchart: InitMCU</a:t>
            </a:r>
          </a:p>
        </p:txBody>
      </p:sp>
      <p:sp>
        <p:nvSpPr>
          <p:cNvPr id="10243" name="AutoShape 14">
            <a:extLst>
              <a:ext uri="{FF2B5EF4-FFF2-40B4-BE49-F238E27FC236}">
                <a16:creationId xmlns:a16="http://schemas.microsoft.com/office/drawing/2014/main" id="{BF982C28-3C42-48C7-453D-D0DB56472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50" y="415925"/>
            <a:ext cx="4213225" cy="1441450"/>
          </a:xfrm>
          <a:prstGeom prst="flowChartInputOutput">
            <a:avLst/>
          </a:prstGeom>
          <a:solidFill>
            <a:srgbClr val="DDDD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During </a:t>
            </a:r>
            <a:r>
              <a:rPr lang="en-US" altLang="en-US" b="1">
                <a:solidFill>
                  <a:srgbClr val="FF0000"/>
                </a:solidFill>
              </a:rPr>
              <a:t>Programming </a:t>
            </a:r>
            <a:r>
              <a:rPr lang="en-US" altLang="en-US"/>
              <a:t>save data to EPROM:</a:t>
            </a:r>
          </a:p>
          <a:p>
            <a:pPr lvl="1" eaLnBrk="1" hangingPunct="1"/>
            <a:r>
              <a:rPr lang="en-US" altLang="en-US"/>
              <a:t>DeviceID (Word) = </a:t>
            </a:r>
          </a:p>
          <a:p>
            <a:pPr lvl="1" eaLnBrk="1" hangingPunct="1"/>
            <a:r>
              <a:rPr lang="en-US" altLang="en-US"/>
              <a:t>CharactersLCD (byte)</a:t>
            </a:r>
          </a:p>
          <a:p>
            <a:pPr lvl="1" eaLnBrk="1" hangingPunct="1"/>
            <a:r>
              <a:rPr lang="en-US" altLang="en-US"/>
              <a:t>LinesLCD (byte)</a:t>
            </a:r>
          </a:p>
          <a:p>
            <a:pPr lvl="1" eaLnBrk="1" hangingPunct="1"/>
            <a:r>
              <a:rPr lang="en-US" altLang="en-US"/>
              <a:t>ModeLCD (byte)</a:t>
            </a:r>
          </a:p>
          <a:p>
            <a:pPr lvl="1" eaLnBrk="1" hangingPunct="1"/>
            <a:r>
              <a:rPr lang="en-US" altLang="en-US"/>
              <a:t>FontLCD (byte)</a:t>
            </a:r>
          </a:p>
        </p:txBody>
      </p:sp>
      <p:sp>
        <p:nvSpPr>
          <p:cNvPr id="10244" name="AutoShape 17">
            <a:extLst>
              <a:ext uri="{FF2B5EF4-FFF2-40B4-BE49-F238E27FC236}">
                <a16:creationId xmlns:a16="http://schemas.microsoft.com/office/drawing/2014/main" id="{3D5A9E51-2538-AA0B-63E9-0519CC0E0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252663"/>
            <a:ext cx="4032250" cy="1187450"/>
          </a:xfrm>
          <a:prstGeom prst="flowChartProcess">
            <a:avLst/>
          </a:prstGeom>
          <a:solidFill>
            <a:srgbClr val="DDDD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Declare Variables:</a:t>
            </a:r>
          </a:p>
          <a:p>
            <a:pPr lvl="1" eaLnBrk="1" hangingPunct="1"/>
            <a:r>
              <a:rPr lang="en-AU" altLang="en-US" b="1">
                <a:solidFill>
                  <a:srgbClr val="FF0000"/>
                </a:solidFill>
              </a:rPr>
              <a:t>DeviceID</a:t>
            </a:r>
            <a:r>
              <a:rPr lang="en-US" altLang="en-US"/>
              <a:t>(Word)</a:t>
            </a:r>
          </a:p>
          <a:p>
            <a:pPr lvl="1" eaLnBrk="1" hangingPunct="1"/>
            <a:r>
              <a:rPr lang="en-AU" altLang="en-US" b="1">
                <a:solidFill>
                  <a:srgbClr val="FF0000"/>
                </a:solidFill>
              </a:rPr>
              <a:t>LCDChars</a:t>
            </a:r>
            <a:r>
              <a:rPr lang="en-US" altLang="en-US"/>
              <a:t>(byte)</a:t>
            </a:r>
          </a:p>
          <a:p>
            <a:pPr lvl="1" eaLnBrk="1" hangingPunct="1"/>
            <a:r>
              <a:rPr lang="en-AU" altLang="en-US" b="1">
                <a:solidFill>
                  <a:srgbClr val="FF0000"/>
                </a:solidFill>
              </a:rPr>
              <a:t>LCDLines</a:t>
            </a:r>
            <a:r>
              <a:rPr lang="en-US" altLang="en-US"/>
              <a:t>(byte)</a:t>
            </a:r>
          </a:p>
          <a:p>
            <a:pPr lvl="1" eaLnBrk="1" hangingPunct="1"/>
            <a:r>
              <a:rPr lang="en-AU" altLang="en-US" b="1">
                <a:solidFill>
                  <a:srgbClr val="FF0000"/>
                </a:solidFill>
              </a:rPr>
              <a:t>LCDMode</a:t>
            </a:r>
            <a:r>
              <a:rPr lang="en-US" altLang="en-US"/>
              <a:t>(byte)</a:t>
            </a:r>
          </a:p>
          <a:p>
            <a:pPr lvl="1" eaLnBrk="1" hangingPunct="1"/>
            <a:r>
              <a:rPr lang="en-AU" altLang="en-US" b="1">
                <a:solidFill>
                  <a:srgbClr val="FF0000"/>
                </a:solidFill>
              </a:rPr>
              <a:t>LCDFont</a:t>
            </a:r>
            <a:r>
              <a:rPr lang="en-US" altLang="en-US"/>
              <a:t>(byte)</a:t>
            </a:r>
          </a:p>
          <a:p>
            <a:pPr eaLnBrk="1" hangingPunct="1"/>
            <a:endParaRPr lang="en-US" altLang="en-US"/>
          </a:p>
        </p:txBody>
      </p:sp>
      <p:sp>
        <p:nvSpPr>
          <p:cNvPr id="10245" name="Rectangle 19">
            <a:extLst>
              <a:ext uri="{FF2B5EF4-FFF2-40B4-BE49-F238E27FC236}">
                <a16:creationId xmlns:a16="http://schemas.microsoft.com/office/drawing/2014/main" id="{8783C261-AC2E-DC20-4598-B57A3B78C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075" y="3836988"/>
            <a:ext cx="5040313" cy="223202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289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861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433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000500" indent="-3429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InitMCU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Wait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100mS</a:t>
            </a:r>
            <a:endParaRPr lang="en-AU" alt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DeviceID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from EPROM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LCDChars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from EPROM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LCDLines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from EPROM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LCDMode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from EPROM</a:t>
            </a:r>
            <a:endParaRPr lang="en-AU" altLang="en-US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LCDFont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 from EPROM</a:t>
            </a:r>
            <a:endParaRPr lang="en-AU" altLang="en-US" b="1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LCDOUT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$FE, 1</a:t>
            </a:r>
            <a:r>
              <a:rPr lang="en-AU" altLang="en-US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	‘</a:t>
            </a:r>
            <a:r>
              <a:rPr lang="en-AU" altLang="en-US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clear display</a:t>
            </a:r>
            <a:endParaRPr lang="en-AU" altLang="en-US" b="1">
              <a:solidFill>
                <a:srgbClr val="008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LCDOUT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“Device ID: “, #DeviceID	</a:t>
            </a:r>
            <a:r>
              <a:rPr lang="en-AU" altLang="en-US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AU" altLang="en-US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display DeviceID</a:t>
            </a:r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LCDOUT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$FE, $C0, “Mode: “, LCDCHars, “ x ”, LCDLines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Wait </a:t>
            </a:r>
            <a:r>
              <a:rPr lang="en-AU" altLang="en-US" b="1">
                <a:latin typeface="Arial" panose="020B0604020202020204" pitchFamily="34" charset="0"/>
                <a:cs typeface="Arial" panose="020B0604020202020204" pitchFamily="34" charset="0"/>
              </a:rPr>
              <a:t>1000mS</a:t>
            </a:r>
          </a:p>
          <a:p>
            <a:pPr lvl="1" eaLnBrk="1" hangingPunct="1">
              <a:buFontTx/>
              <a:buAutoNum type="arabicPeriod"/>
            </a:pPr>
            <a:r>
              <a:rPr lang="en-AU" altLang="en-US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altLang="en-US" b="1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LCDOUT </a:t>
            </a:r>
            <a:r>
              <a:rPr lang="en-AU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$FE, 1</a:t>
            </a:r>
            <a:r>
              <a:rPr lang="en-AU" altLang="en-US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	‘</a:t>
            </a:r>
            <a:r>
              <a:rPr lang="en-AU" altLang="en-US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clear display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025386C8-8FB0-67EA-B218-B1552B0E30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227513" y="9201150"/>
            <a:ext cx="5568950" cy="539750"/>
          </a:xfrm>
        </p:spPr>
        <p:txBody>
          <a:bodyPr wrap="square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AU" altLang="en-US" sz="1200"/>
              <a:t>1. Block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2">
            <a:extLst>
              <a:ext uri="{FF2B5EF4-FFF2-40B4-BE49-F238E27FC236}">
                <a16:creationId xmlns:a16="http://schemas.microsoft.com/office/drawing/2014/main" id="{5A008C7D-6880-0723-50C7-AB29677EE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344488"/>
            <a:ext cx="1439863" cy="2889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AU" altLang="en-US" sz="1200"/>
              <a:t>Start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BFC19E8-DB2F-AC9D-E15B-FC378E3F6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838" y="1065213"/>
            <a:ext cx="1512887" cy="4318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AU" altLang="en-US" sz="1200"/>
              <a:t>Dimension Variables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AB379C3E-751A-F030-05A6-08EBE2D24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838" y="1857375"/>
            <a:ext cx="1512887" cy="7207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AU" altLang="en-US" sz="1200"/>
              <a:t>Set Ports </a:t>
            </a:r>
          </a:p>
          <a:p>
            <a:pPr algn="ctr" eaLnBrk="1" hangingPunct="1"/>
            <a:r>
              <a:rPr lang="en-AU" altLang="en-US" sz="1200"/>
              <a:t>for </a:t>
            </a:r>
          </a:p>
          <a:p>
            <a:pPr algn="ctr" eaLnBrk="1" hangingPunct="1"/>
            <a:r>
              <a:rPr lang="en-AU" altLang="en-US" sz="1200"/>
              <a:t>Input and Output</a:t>
            </a:r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EBBB7E67-BA52-CEFF-0F91-D2E30B6A7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631825"/>
            <a:ext cx="0" cy="4333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endParaRPr lang="en-AU"/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B4317C74-5D28-99AE-AA02-F2977AEE0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1497013"/>
            <a:ext cx="0" cy="3587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endParaRPr lang="en-AU"/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6E719576-01A4-9C2D-C516-961AFCBF5B6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459538" y="9490075"/>
            <a:ext cx="3381375" cy="247650"/>
          </a:xfrm>
        </p:spPr>
        <p:txBody>
          <a:bodyPr anchor="ctr">
            <a:normAutofit fontScale="90000"/>
          </a:bodyPr>
          <a:lstStyle/>
          <a:p>
            <a:pPr algn="r" defTabSz="1320759" fontAlgn="auto">
              <a:spcAft>
                <a:spcPts val="0"/>
              </a:spcAft>
              <a:defRPr/>
            </a:pPr>
            <a:r>
              <a:rPr lang="en-AU" altLang="en-US" sz="1200"/>
              <a:t>LCD Driver Flowchart</a:t>
            </a:r>
          </a:p>
        </p:txBody>
      </p:sp>
      <p:sp>
        <p:nvSpPr>
          <p:cNvPr id="14344" name="Rectangle 8">
            <a:extLst>
              <a:ext uri="{FF2B5EF4-FFF2-40B4-BE49-F238E27FC236}">
                <a16:creationId xmlns:a16="http://schemas.microsoft.com/office/drawing/2014/main" id="{5DADB97F-00D8-FBCC-4308-B66005F88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2936875"/>
            <a:ext cx="1368425" cy="4318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AU" altLang="en-US" sz="1200"/>
              <a:t>Initialize and</a:t>
            </a:r>
          </a:p>
          <a:p>
            <a:pPr algn="ctr" eaLnBrk="1" hangingPunct="1"/>
            <a:r>
              <a:rPr lang="en-AU" altLang="en-US" sz="1200"/>
              <a:t>Clear Display</a:t>
            </a:r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8618EDB9-8844-D5E6-7873-39E511D37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2576513"/>
            <a:ext cx="0" cy="3603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endParaRPr lang="en-AU"/>
          </a:p>
        </p:txBody>
      </p:sp>
      <p:sp>
        <p:nvSpPr>
          <p:cNvPr id="14346" name="Rectangle 10">
            <a:extLst>
              <a:ext uri="{FF2B5EF4-FFF2-40B4-BE49-F238E27FC236}">
                <a16:creationId xmlns:a16="http://schemas.microsoft.com/office/drawing/2014/main" id="{F7E65D3D-7791-C982-0C51-0C8575D85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3944938"/>
            <a:ext cx="1441450" cy="4318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AU" altLang="en-US" sz="1200"/>
              <a:t>Check Pin 6 </a:t>
            </a:r>
          </a:p>
          <a:p>
            <a:pPr algn="ctr" eaLnBrk="1" hangingPunct="1"/>
            <a:r>
              <a:rPr lang="en-AU" altLang="en-US" sz="1200"/>
              <a:t>for Data</a:t>
            </a:r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6DC34ACD-1998-4A00-9F0A-780EE4136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3368675"/>
            <a:ext cx="0" cy="5762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endParaRPr lang="en-AU"/>
          </a:p>
        </p:txBody>
      </p:sp>
      <p:sp>
        <p:nvSpPr>
          <p:cNvPr id="14348" name="AutoShape 12">
            <a:extLst>
              <a:ext uri="{FF2B5EF4-FFF2-40B4-BE49-F238E27FC236}">
                <a16:creationId xmlns:a16="http://schemas.microsoft.com/office/drawing/2014/main" id="{FA3B6318-818F-08B1-517E-59727193E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838" y="4665663"/>
            <a:ext cx="1584325" cy="1150937"/>
          </a:xfrm>
          <a:prstGeom prst="flowChartDecision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AU" altLang="en-US" sz="1200"/>
              <a:t>Data Received?</a:t>
            </a:r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5E152C99-D51C-6ADA-CA8D-1BB1DCFDEC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64138" y="5240338"/>
            <a:ext cx="6477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4350" name="Line 14">
            <a:extLst>
              <a:ext uri="{FF2B5EF4-FFF2-40B4-BE49-F238E27FC236}">
                <a16:creationId xmlns:a16="http://schemas.microsoft.com/office/drawing/2014/main" id="{0CCDDC1F-4189-B4B6-FF54-F58C50C5A6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4138" y="3729038"/>
            <a:ext cx="0" cy="1511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4351" name="Line 15">
            <a:extLst>
              <a:ext uri="{FF2B5EF4-FFF2-40B4-BE49-F238E27FC236}">
                <a16:creationId xmlns:a16="http://schemas.microsoft.com/office/drawing/2014/main" id="{1C1D8E51-D891-5C40-3C1C-24AA1082F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4138" y="3729038"/>
            <a:ext cx="14398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4352" name="Line 16">
            <a:extLst>
              <a:ext uri="{FF2B5EF4-FFF2-40B4-BE49-F238E27FC236}">
                <a16:creationId xmlns:a16="http://schemas.microsoft.com/office/drawing/2014/main" id="{307A94A2-495C-0DAB-1E89-0E62321323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4376738"/>
            <a:ext cx="0" cy="2889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endParaRPr lang="en-AU"/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83A089E1-336A-4B3E-8E7A-6E4838212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4973638"/>
            <a:ext cx="3778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AU" altLang="en-US" sz="1200"/>
              <a:t>No</a:t>
            </a:r>
          </a:p>
        </p:txBody>
      </p:sp>
      <p:sp>
        <p:nvSpPr>
          <p:cNvPr id="14354" name="Rectangle 18">
            <a:extLst>
              <a:ext uri="{FF2B5EF4-FFF2-40B4-BE49-F238E27FC236}">
                <a16:creationId xmlns:a16="http://schemas.microsoft.com/office/drawing/2014/main" id="{2DA47B77-55C7-A7C3-22B1-AAB006A9E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6176963"/>
            <a:ext cx="1441450" cy="4318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AU" altLang="en-US" sz="1200"/>
              <a:t>Send Character to </a:t>
            </a:r>
          </a:p>
          <a:p>
            <a:pPr algn="ctr" eaLnBrk="1" hangingPunct="1"/>
            <a:r>
              <a:rPr lang="en-AU" altLang="en-US" sz="1200"/>
              <a:t>Ser-Parallel</a:t>
            </a:r>
          </a:p>
        </p:txBody>
      </p:sp>
      <p:sp>
        <p:nvSpPr>
          <p:cNvPr id="14355" name="Line 19">
            <a:extLst>
              <a:ext uri="{FF2B5EF4-FFF2-40B4-BE49-F238E27FC236}">
                <a16:creationId xmlns:a16="http://schemas.microsoft.com/office/drawing/2014/main" id="{BB6AC35F-B425-A3FF-F4F4-60A8F2420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5816600"/>
            <a:ext cx="0" cy="3603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endParaRPr lang="en-AU"/>
          </a:p>
        </p:txBody>
      </p:sp>
      <p:sp>
        <p:nvSpPr>
          <p:cNvPr id="14356" name="Line 20">
            <a:extLst>
              <a:ext uri="{FF2B5EF4-FFF2-40B4-BE49-F238E27FC236}">
                <a16:creationId xmlns:a16="http://schemas.microsoft.com/office/drawing/2014/main" id="{09AE6B2F-B476-CC3D-8C55-7A4E97805DA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4725" y="7400925"/>
            <a:ext cx="719138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4357" name="Line 21">
            <a:extLst>
              <a:ext uri="{FF2B5EF4-FFF2-40B4-BE49-F238E27FC236}">
                <a16:creationId xmlns:a16="http://schemas.microsoft.com/office/drawing/2014/main" id="{F11C95E3-82F3-E2B6-10E3-EC59B693E5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43863" y="3729038"/>
            <a:ext cx="0" cy="36718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4358" name="Line 22">
            <a:extLst>
              <a:ext uri="{FF2B5EF4-FFF2-40B4-BE49-F238E27FC236}">
                <a16:creationId xmlns:a16="http://schemas.microsoft.com/office/drawing/2014/main" id="{000D8297-E95C-B891-9622-DDC9459783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4000" y="3729038"/>
            <a:ext cx="14398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4359" name="Rectangle 23">
            <a:extLst>
              <a:ext uri="{FF2B5EF4-FFF2-40B4-BE49-F238E27FC236}">
                <a16:creationId xmlns:a16="http://schemas.microsoft.com/office/drawing/2014/main" id="{0F86FAB4-7A29-9D27-7001-32FB3FE63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7113588"/>
            <a:ext cx="1441450" cy="5032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AU" altLang="en-US" sz="1200"/>
              <a:t>Write Character to</a:t>
            </a:r>
          </a:p>
          <a:p>
            <a:pPr algn="ctr" eaLnBrk="1" hangingPunct="1"/>
            <a:r>
              <a:rPr lang="en-AU" altLang="en-US" sz="1200"/>
              <a:t>LCD Module</a:t>
            </a:r>
          </a:p>
        </p:txBody>
      </p:sp>
      <p:sp>
        <p:nvSpPr>
          <p:cNvPr id="14360" name="Line 24">
            <a:extLst>
              <a:ext uri="{FF2B5EF4-FFF2-40B4-BE49-F238E27FC236}">
                <a16:creationId xmlns:a16="http://schemas.microsoft.com/office/drawing/2014/main" id="{D4375C8F-20CE-4DEE-D75F-1A7F22A9D3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4000" y="6608763"/>
            <a:ext cx="0" cy="431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endParaRPr lang="en-AU"/>
          </a:p>
        </p:txBody>
      </p:sp>
      <p:sp>
        <p:nvSpPr>
          <p:cNvPr id="14361" name="Text Box 25">
            <a:extLst>
              <a:ext uri="{FF2B5EF4-FFF2-40B4-BE49-F238E27FC236}">
                <a16:creationId xmlns:a16="http://schemas.microsoft.com/office/drawing/2014/main" id="{EA810EF2-623A-A506-4F26-ED0D30E5F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2936875"/>
            <a:ext cx="8636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AU" altLang="en-US" sz="800" b="1">
                <a:solidFill>
                  <a:srgbClr val="CC0000"/>
                </a:solidFill>
              </a:rPr>
              <a:t>LCDINIT:</a:t>
            </a:r>
          </a:p>
        </p:txBody>
      </p:sp>
      <p:sp>
        <p:nvSpPr>
          <p:cNvPr id="14362" name="Text Box 26">
            <a:extLst>
              <a:ext uri="{FF2B5EF4-FFF2-40B4-BE49-F238E27FC236}">
                <a16:creationId xmlns:a16="http://schemas.microsoft.com/office/drawing/2014/main" id="{BD5BA590-9F1A-CD2F-E911-9954AD3B9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725" y="3944938"/>
            <a:ext cx="8636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AU" altLang="en-US" sz="800" b="1">
                <a:solidFill>
                  <a:srgbClr val="CC0000"/>
                </a:solidFill>
              </a:rPr>
              <a:t>CHKINPUT:</a:t>
            </a:r>
          </a:p>
        </p:txBody>
      </p:sp>
      <p:sp>
        <p:nvSpPr>
          <p:cNvPr id="14363" name="Text Box 27">
            <a:extLst>
              <a:ext uri="{FF2B5EF4-FFF2-40B4-BE49-F238E27FC236}">
                <a16:creationId xmlns:a16="http://schemas.microsoft.com/office/drawing/2014/main" id="{792C1954-0BA4-5CDB-C11D-7059AAC59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725" y="6176963"/>
            <a:ext cx="8636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AU" altLang="en-US" sz="800" b="1">
                <a:solidFill>
                  <a:srgbClr val="CC0000"/>
                </a:solidFill>
              </a:rPr>
              <a:t>SERSEND: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D72909A0-1B66-5EC7-B61C-53888B5C3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725" y="7113588"/>
            <a:ext cx="8636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AU" altLang="en-US" sz="800" b="1">
                <a:solidFill>
                  <a:srgbClr val="CC0000"/>
                </a:solidFill>
              </a:rPr>
              <a:t>LCDWRT: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807E-3455-6978-73D6-3ADDF09F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Content Placeholder 8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DAB3B090-7FAB-4F34-2363-DDAE2D059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412" y="2199724"/>
            <a:ext cx="704786" cy="121104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6652AB-DC3B-D474-C671-1903034D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268" y="630752"/>
            <a:ext cx="1447800" cy="139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0D763-6990-A191-27A0-CA27695B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684" y="2420378"/>
            <a:ext cx="1152525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D250F-C79D-40C9-EA57-BDB9079EE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640" y="1316596"/>
            <a:ext cx="13335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C1FCB-40FA-7EC8-CFFB-4D5C807B0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911" y="3332820"/>
            <a:ext cx="1447800" cy="1390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01C45-2108-501F-EF9A-80F5C5B24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" y="2637"/>
            <a:ext cx="1447800" cy="1390650"/>
          </a:xfrm>
          <a:prstGeom prst="rect">
            <a:avLst/>
          </a:prstGeom>
        </p:spPr>
      </p:pic>
      <p:pic>
        <p:nvPicPr>
          <p:cNvPr id="12" name="Picture 11" descr="A black and white photo of a building with windows&#10;&#10;Description automatically generated with low confidence">
            <a:extLst>
              <a:ext uri="{FF2B5EF4-FFF2-40B4-BE49-F238E27FC236}">
                <a16:creationId xmlns:a16="http://schemas.microsoft.com/office/drawing/2014/main" id="{CBF4E2E8-D83F-681F-FDA0-D6C15664A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46" y="4394072"/>
            <a:ext cx="1791108" cy="1117855"/>
          </a:xfrm>
          <a:prstGeom prst="rect">
            <a:avLst/>
          </a:prstGeom>
        </p:spPr>
      </p:pic>
      <p:pic>
        <p:nvPicPr>
          <p:cNvPr id="14" name="Picture 13" descr="Shape, square&#10;&#10;Description automatically generated">
            <a:extLst>
              <a:ext uri="{FF2B5EF4-FFF2-40B4-BE49-F238E27FC236}">
                <a16:creationId xmlns:a16="http://schemas.microsoft.com/office/drawing/2014/main" id="{03BBF3AF-6242-F993-7830-C1956FE923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74" y="6825208"/>
            <a:ext cx="3090640" cy="1914526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70144E8-442B-7950-0BA5-8A15B6EE2C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488" y="8162386"/>
            <a:ext cx="1927202" cy="1408116"/>
          </a:xfrm>
          <a:prstGeom prst="rect">
            <a:avLst/>
          </a:prstGeom>
        </p:spPr>
      </p:pic>
      <p:pic>
        <p:nvPicPr>
          <p:cNvPr id="18" name="Picture 17" descr="A picture containing text, coin, gear&#10;&#10;Description automatically generated">
            <a:extLst>
              <a:ext uri="{FF2B5EF4-FFF2-40B4-BE49-F238E27FC236}">
                <a16:creationId xmlns:a16="http://schemas.microsoft.com/office/drawing/2014/main" id="{2DF66E97-9BB2-1DCC-3D99-BE6628D72B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384" y="5925108"/>
            <a:ext cx="2012885" cy="304653"/>
          </a:xfrm>
          <a:prstGeom prst="rect">
            <a:avLst/>
          </a:prstGeom>
        </p:spPr>
      </p:pic>
      <p:pic>
        <p:nvPicPr>
          <p:cNvPr id="20" name="Picture 19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217B0981-3158-3892-6AE2-D099E45B2F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408" y="3004927"/>
            <a:ext cx="1163035" cy="914219"/>
          </a:xfrm>
          <a:prstGeom prst="rect">
            <a:avLst/>
          </a:prstGeom>
        </p:spPr>
      </p:pic>
      <p:pic>
        <p:nvPicPr>
          <p:cNvPr id="22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999CB23-617B-89C7-587E-3825EFADF2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224" y="5667661"/>
            <a:ext cx="1191256" cy="422247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79012E22-B04C-B75E-3DC1-A527A369F1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128" y="6166373"/>
            <a:ext cx="2355528" cy="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8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2E55FB74-9D02-AF87-340C-B4E4A44DE7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 rot="16200000">
            <a:off x="-1222375" y="1374775"/>
            <a:ext cx="3471863" cy="102076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en-US" sz="6600" b="1"/>
              <a:t>Network</a:t>
            </a:r>
            <a:endParaRPr lang="en-AU" altLang="en-US" sz="6600" b="1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FF34B60-C6B6-86EA-AC76-063C32BA1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81112" y="6042246"/>
            <a:ext cx="2372063" cy="3584848"/>
          </a:xfrm>
          <a:prstGeom prst="rect">
            <a:avLst/>
          </a:prstGeom>
        </p:spPr>
      </p:pic>
      <p:pic>
        <p:nvPicPr>
          <p:cNvPr id="10" name="Picture 2" descr="Wifi Signal Icon Wireless Symbol Connection. Web Network ...">
            <a:extLst>
              <a:ext uri="{FF2B5EF4-FFF2-40B4-BE49-F238E27FC236}">
                <a16:creationId xmlns:a16="http://schemas.microsoft.com/office/drawing/2014/main" id="{9ECE1FE2-F874-11E7-01ED-5ACF31FE7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62" y="2445787"/>
            <a:ext cx="1273113" cy="127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S485 CAN HAT dimensions">
            <a:extLst>
              <a:ext uri="{FF2B5EF4-FFF2-40B4-BE49-F238E27FC236}">
                <a16:creationId xmlns:a16="http://schemas.microsoft.com/office/drawing/2014/main" id="{7064C820-7CB6-4E88-C9F4-2B92DE0E2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t="16326" r="12801" b="14285"/>
          <a:stretch/>
        </p:blipFill>
        <p:spPr bwMode="auto">
          <a:xfrm rot="5400000">
            <a:off x="3550025" y="7677986"/>
            <a:ext cx="265156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08639-4">
            <a:extLst>
              <a:ext uri="{FF2B5EF4-FFF2-40B4-BE49-F238E27FC236}">
                <a16:creationId xmlns:a16="http://schemas.microsoft.com/office/drawing/2014/main" id="{4E38A961-82AA-61FB-26C8-8640E0A5F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" t="11826" r="8782" b="12243"/>
          <a:stretch/>
        </p:blipFill>
        <p:spPr bwMode="auto">
          <a:xfrm rot="5400000">
            <a:off x="7571515" y="6087125"/>
            <a:ext cx="4359144" cy="298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3 of 5">
            <a:extLst>
              <a:ext uri="{FF2B5EF4-FFF2-40B4-BE49-F238E27FC236}">
                <a16:creationId xmlns:a16="http://schemas.microsoft.com/office/drawing/2014/main" id="{B8B71A87-368D-1B3C-C435-9378332A4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30737" r="4923" b="31100"/>
          <a:stretch/>
        </p:blipFill>
        <p:spPr bwMode="auto">
          <a:xfrm rot="16200000">
            <a:off x="2643133" y="8157783"/>
            <a:ext cx="1999243" cy="84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068BBB9-AAC8-BA0E-ABFA-176EF83D2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25373" y="1167103"/>
            <a:ext cx="2178626" cy="1506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CC8F-0283-463C-EA0E-C2A0BD3D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0799A6CF-AFCE-8C55-536A-BF431F981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801" y="308484"/>
            <a:ext cx="2312718" cy="4550348"/>
          </a:xfrm>
        </p:spPr>
      </p:pic>
      <p:pic>
        <p:nvPicPr>
          <p:cNvPr id="7" name="Picture 6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82E7AEF0-8D24-2EE6-641A-8C9DA147C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457" y="296353"/>
            <a:ext cx="1800200" cy="4524395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E4159955-8789-8424-AADD-37FFAC991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2149" y="5406508"/>
            <a:ext cx="3539417" cy="5349044"/>
          </a:xfrm>
          <a:prstGeom prst="rect">
            <a:avLst/>
          </a:prstGeom>
        </p:spPr>
      </p:pic>
      <p:pic>
        <p:nvPicPr>
          <p:cNvPr id="11" name="Picture 2" descr="Wifi Signal Icon Wireless Symbol Connection. Web Network ...">
            <a:extLst>
              <a:ext uri="{FF2B5EF4-FFF2-40B4-BE49-F238E27FC236}">
                <a16:creationId xmlns:a16="http://schemas.microsoft.com/office/drawing/2014/main" id="{156DA60A-436B-EB0F-772D-EEE749ED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62" y="2445787"/>
            <a:ext cx="1273113" cy="127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RS485 CAN HAT dimensions">
            <a:extLst>
              <a:ext uri="{FF2B5EF4-FFF2-40B4-BE49-F238E27FC236}">
                <a16:creationId xmlns:a16="http://schemas.microsoft.com/office/drawing/2014/main" id="{C6B862EF-13C5-707F-7FBE-2E289EDF7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t="16326" r="12801" b="14285"/>
          <a:stretch/>
        </p:blipFill>
        <p:spPr bwMode="auto">
          <a:xfrm rot="5400000">
            <a:off x="1245769" y="1670271"/>
            <a:ext cx="265156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E08639-4">
            <a:extLst>
              <a:ext uri="{FF2B5EF4-FFF2-40B4-BE49-F238E27FC236}">
                <a16:creationId xmlns:a16="http://schemas.microsoft.com/office/drawing/2014/main" id="{3EE31435-CD53-1F6B-ED10-DE3B2F261F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" t="11826" r="8782" b="12243"/>
          <a:stretch/>
        </p:blipFill>
        <p:spPr bwMode="auto">
          <a:xfrm rot="5400000">
            <a:off x="5702570" y="6177001"/>
            <a:ext cx="4359144" cy="298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icture 3 of 5">
            <a:extLst>
              <a:ext uri="{FF2B5EF4-FFF2-40B4-BE49-F238E27FC236}">
                <a16:creationId xmlns:a16="http://schemas.microsoft.com/office/drawing/2014/main" id="{52A5C41E-7637-5B3A-BBA7-7074C5E58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30737" r="4923" b="31100"/>
          <a:stretch/>
        </p:blipFill>
        <p:spPr bwMode="auto">
          <a:xfrm rot="16200000">
            <a:off x="2998353" y="2317734"/>
            <a:ext cx="1999243" cy="84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cture 2 of 9">
            <a:extLst>
              <a:ext uri="{FF2B5EF4-FFF2-40B4-BE49-F238E27FC236}">
                <a16:creationId xmlns:a16="http://schemas.microsoft.com/office/drawing/2014/main" id="{88AA0DC7-BEE1-7BD9-0AB4-5E4AAF5E9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31100" r="13358" b="28557"/>
          <a:stretch/>
        </p:blipFill>
        <p:spPr bwMode="auto">
          <a:xfrm>
            <a:off x="699344" y="4033477"/>
            <a:ext cx="3515356" cy="191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A8C06F-FFB1-26E8-53A9-0A9C876C77D5}"/>
              </a:ext>
            </a:extLst>
          </p:cNvPr>
          <p:cNvGrpSpPr/>
          <p:nvPr/>
        </p:nvGrpSpPr>
        <p:grpSpPr>
          <a:xfrm>
            <a:off x="4552905" y="1898598"/>
            <a:ext cx="837089" cy="1126250"/>
            <a:chOff x="1999683" y="1550878"/>
            <a:chExt cx="837089" cy="11262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431AFA-89D0-1E03-8F91-2BBD477A8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500" y="1550878"/>
              <a:ext cx="626504" cy="9073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98333E-BAE3-FBE8-73F8-20A4D1B3A3BB}"/>
                </a:ext>
              </a:extLst>
            </p:cNvPr>
            <p:cNvSpPr txBox="1"/>
            <p:nvPr/>
          </p:nvSpPr>
          <p:spPr>
            <a:xfrm>
              <a:off x="1999683" y="2430907"/>
              <a:ext cx="8370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/>
                <a:t>Multiplexer </a:t>
              </a:r>
              <a:endParaRPr lang="en-AU" sz="1000" b="1"/>
            </a:p>
          </p:txBody>
        </p:sp>
      </p:grpSp>
    </p:spTree>
    <p:extLst>
      <p:ext uri="{BB962C8B-B14F-4D97-AF65-F5344CB8AC3E}">
        <p14:creationId xmlns:p14="http://schemas.microsoft.com/office/powerpoint/2010/main" val="409667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C212036-97FD-E1E3-D1EE-145DE6A9C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t="16901" r="27375" b="13255"/>
          <a:stretch/>
        </p:blipFill>
        <p:spPr bwMode="auto">
          <a:xfrm>
            <a:off x="1635448" y="2324708"/>
            <a:ext cx="7956884" cy="554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D7D42F08-D615-6F31-9969-15890E19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19303" y="1201680"/>
            <a:ext cx="2744860" cy="5400602"/>
          </a:xfrm>
        </p:spPr>
      </p:pic>
      <p:pic>
        <p:nvPicPr>
          <p:cNvPr id="6" name="Picture 2" descr="Picture 2 of 9">
            <a:extLst>
              <a:ext uri="{FF2B5EF4-FFF2-40B4-BE49-F238E27FC236}">
                <a16:creationId xmlns:a16="http://schemas.microsoft.com/office/drawing/2014/main" id="{660EE01E-9187-877B-3C1F-EF6241210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31100" r="13358" b="28557"/>
          <a:stretch/>
        </p:blipFill>
        <p:spPr bwMode="auto">
          <a:xfrm rot="10800000">
            <a:off x="1995488" y="6238697"/>
            <a:ext cx="2446023" cy="133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3D81006-AA75-B85A-E27B-C6486D035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t="34371" r="21287" b="42731"/>
          <a:stretch/>
        </p:blipFill>
        <p:spPr bwMode="auto">
          <a:xfrm>
            <a:off x="6398818" y="6422567"/>
            <a:ext cx="3024336" cy="117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09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01CD117-2074-7381-D832-32A29E8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823913"/>
            <a:ext cx="13087350" cy="825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17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BB88E494-F82D-3597-0455-17E52F199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" y="1123164"/>
            <a:ext cx="12220624" cy="83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4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1BBAD8-D0A7-98B0-F1C2-8C7DCC1A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0463"/>
            <a:ext cx="13208000" cy="758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72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4DFB65A-0C73-E6E2-4CB9-6384B8672FE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3867150" y="8697913"/>
            <a:ext cx="5616575" cy="503237"/>
          </a:xfrm>
        </p:spPr>
        <p:txBody>
          <a:bodyPr wrap="square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en-US" sz="500"/>
              <a:t>LCD Controller Diagram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66F7FBA-589A-B3A8-F28C-53B30072B3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803775" y="9129713"/>
            <a:ext cx="4679950" cy="36036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en-US" sz="1200" b="1"/>
              <a:t>For Serial I/O Using PIC16F628A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5293D28-8C57-0912-BB96-5F949CB8B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4340225"/>
            <a:ext cx="1441450" cy="2879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/>
              <a:t>PIC16F628A</a:t>
            </a:r>
          </a:p>
          <a:p>
            <a:pPr algn="ctr" eaLnBrk="1" hangingPunct="1"/>
            <a:r>
              <a:rPr lang="en-US" altLang="en-US" sz="1200" b="1"/>
              <a:t>Microcontroller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8FDF2087-5F48-4F7E-0CE1-15E039C8E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138" y="776288"/>
            <a:ext cx="2879725" cy="11509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/>
              <a:t>LCD Display Unit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9C264AD7-BBCD-3440-4BA7-52ECC03B2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75" y="4772025"/>
            <a:ext cx="1150938" cy="11525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/>
              <a:t>1B1A76A</a:t>
            </a:r>
          </a:p>
          <a:p>
            <a:pPr algn="ctr" eaLnBrk="1" hangingPunct="1"/>
            <a:r>
              <a:rPr lang="en-US" altLang="en-US" sz="1200" b="1"/>
              <a:t>IR Receiver</a:t>
            </a:r>
          </a:p>
        </p:txBody>
      </p:sp>
      <p:sp>
        <p:nvSpPr>
          <p:cNvPr id="4103" name="Line 10">
            <a:extLst>
              <a:ext uri="{FF2B5EF4-FFF2-40B4-BE49-F238E27FC236}">
                <a16:creationId xmlns:a16="http://schemas.microsoft.com/office/drawing/2014/main" id="{5A865C65-1FA9-2854-F3EA-0E8CC2F35C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7850" y="3260725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104" name="Line 11">
            <a:extLst>
              <a:ext uri="{FF2B5EF4-FFF2-40B4-BE49-F238E27FC236}">
                <a16:creationId xmlns:a16="http://schemas.microsoft.com/office/drawing/2014/main" id="{19794562-3BEC-A098-4808-E14C5BE4FA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3750" y="3260725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105" name="Line 12">
            <a:extLst>
              <a:ext uri="{FF2B5EF4-FFF2-40B4-BE49-F238E27FC236}">
                <a16:creationId xmlns:a16="http://schemas.microsoft.com/office/drawing/2014/main" id="{E669BA54-29C0-96DA-6A65-CDFDF042D9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5800" y="3260725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106" name="Line 13">
            <a:extLst>
              <a:ext uri="{FF2B5EF4-FFF2-40B4-BE49-F238E27FC236}">
                <a16:creationId xmlns:a16="http://schemas.microsoft.com/office/drawing/2014/main" id="{2EF56A08-3963-8882-3884-B844FD8A5F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51700" y="3260725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107" name="Line 14">
            <a:extLst>
              <a:ext uri="{FF2B5EF4-FFF2-40B4-BE49-F238E27FC236}">
                <a16:creationId xmlns:a16="http://schemas.microsoft.com/office/drawing/2014/main" id="{90C89FD8-3361-CE5C-1E32-12F2EE3076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5938" y="527526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108" name="Text Box 29">
            <a:extLst>
              <a:ext uri="{FF2B5EF4-FFF2-40B4-BE49-F238E27FC236}">
                <a16:creationId xmlns:a16="http://schemas.microsoft.com/office/drawing/2014/main" id="{46504520-1186-40D9-62AA-C4F1AABF3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6413" y="4375150"/>
            <a:ext cx="4683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A0-A3</a:t>
            </a:r>
          </a:p>
        </p:txBody>
      </p:sp>
      <p:sp>
        <p:nvSpPr>
          <p:cNvPr id="4109" name="Text Box 30">
            <a:extLst>
              <a:ext uri="{FF2B5EF4-FFF2-40B4-BE49-F238E27FC236}">
                <a16:creationId xmlns:a16="http://schemas.microsoft.com/office/drawing/2014/main" id="{54433A2A-0988-E1C2-B6BB-E5C056EB5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4376738"/>
            <a:ext cx="30956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B3</a:t>
            </a:r>
          </a:p>
        </p:txBody>
      </p:sp>
      <p:sp>
        <p:nvSpPr>
          <p:cNvPr id="4110" name="Text Box 31">
            <a:extLst>
              <a:ext uri="{FF2B5EF4-FFF2-40B4-BE49-F238E27FC236}">
                <a16:creationId xmlns:a16="http://schemas.microsoft.com/office/drawing/2014/main" id="{996ABC8F-1311-98CE-7D10-7DD3FEAA0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4375150"/>
            <a:ext cx="30956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A4</a:t>
            </a:r>
          </a:p>
        </p:txBody>
      </p:sp>
      <p:sp>
        <p:nvSpPr>
          <p:cNvPr id="4111" name="Text Box 33">
            <a:extLst>
              <a:ext uri="{FF2B5EF4-FFF2-40B4-BE49-F238E27FC236}">
                <a16:creationId xmlns:a16="http://schemas.microsoft.com/office/drawing/2014/main" id="{948777CF-769E-8AA3-6E8A-E5AAFFAE5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1784350"/>
            <a:ext cx="757238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/>
              <a:t>RS R/W E</a:t>
            </a:r>
          </a:p>
        </p:txBody>
      </p:sp>
      <p:sp>
        <p:nvSpPr>
          <p:cNvPr id="4112" name="Text Box 34">
            <a:extLst>
              <a:ext uri="{FF2B5EF4-FFF2-40B4-BE49-F238E27FC236}">
                <a16:creationId xmlns:a16="http://schemas.microsoft.com/office/drawing/2014/main" id="{E6A0D64B-DF67-4CCE-CD3C-9A494186A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1784350"/>
            <a:ext cx="8636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/>
              <a:t>DB0     -      DB7</a:t>
            </a:r>
          </a:p>
        </p:txBody>
      </p:sp>
      <p:grpSp>
        <p:nvGrpSpPr>
          <p:cNvPr id="4113" name="Group 36">
            <a:extLst>
              <a:ext uri="{FF2B5EF4-FFF2-40B4-BE49-F238E27FC236}">
                <a16:creationId xmlns:a16="http://schemas.microsoft.com/office/drawing/2014/main" id="{B968B5EC-AE1A-0AB0-03BA-1D604B8F85CE}"/>
              </a:ext>
            </a:extLst>
          </p:cNvPr>
          <p:cNvGrpSpPr>
            <a:grpSpLocks/>
          </p:cNvGrpSpPr>
          <p:nvPr/>
        </p:nvGrpSpPr>
        <p:grpSpPr bwMode="auto">
          <a:xfrm>
            <a:off x="3759200" y="6321425"/>
            <a:ext cx="288925" cy="71438"/>
            <a:chOff x="368" y="3189"/>
            <a:chExt cx="182" cy="45"/>
          </a:xfrm>
        </p:grpSpPr>
        <p:sp>
          <p:nvSpPr>
            <p:cNvPr id="4314" name="Line 37">
              <a:extLst>
                <a:ext uri="{FF2B5EF4-FFF2-40B4-BE49-F238E27FC236}">
                  <a16:creationId xmlns:a16="http://schemas.microsoft.com/office/drawing/2014/main" id="{C620E32E-B8AA-A8D3-00D4-15D088DB472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9" y="312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315" name="Oval 38">
              <a:extLst>
                <a:ext uri="{FF2B5EF4-FFF2-40B4-BE49-F238E27FC236}">
                  <a16:creationId xmlns:a16="http://schemas.microsoft.com/office/drawing/2014/main" id="{418059F4-A52C-DC90-09A0-657A68967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" y="3189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AU" altLang="en-US"/>
            </a:p>
          </p:txBody>
        </p:sp>
      </p:grpSp>
      <p:sp>
        <p:nvSpPr>
          <p:cNvPr id="4114" name="Line 39">
            <a:extLst>
              <a:ext uri="{FF2B5EF4-FFF2-40B4-BE49-F238E27FC236}">
                <a16:creationId xmlns:a16="http://schemas.microsoft.com/office/drawing/2014/main" id="{D447F5EC-A8DA-128F-CFF7-3138923C6F71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5559425" y="37639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115" name="Oval 40">
            <a:extLst>
              <a:ext uri="{FF2B5EF4-FFF2-40B4-BE49-F238E27FC236}">
                <a16:creationId xmlns:a16="http://schemas.microsoft.com/office/drawing/2014/main" id="{D0E9E4DF-4AC6-A75E-1CEA-432F6942D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913" y="3836988"/>
            <a:ext cx="71437" cy="650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16" name="Line 41">
            <a:extLst>
              <a:ext uri="{FF2B5EF4-FFF2-40B4-BE49-F238E27FC236}">
                <a16:creationId xmlns:a16="http://schemas.microsoft.com/office/drawing/2014/main" id="{B1220F86-DE75-E7C4-37B4-AA7746B6BD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03663" y="59245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sp>
        <p:nvSpPr>
          <p:cNvPr id="4117" name="Line 42">
            <a:extLst>
              <a:ext uri="{FF2B5EF4-FFF2-40B4-BE49-F238E27FC236}">
                <a16:creationId xmlns:a16="http://schemas.microsoft.com/office/drawing/2014/main" id="{01EBDAD8-8562-B354-2367-24263D8B00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59425" y="3584575"/>
            <a:ext cx="1588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grpSp>
        <p:nvGrpSpPr>
          <p:cNvPr id="4118" name="Group 290">
            <a:extLst>
              <a:ext uri="{FF2B5EF4-FFF2-40B4-BE49-F238E27FC236}">
                <a16:creationId xmlns:a16="http://schemas.microsoft.com/office/drawing/2014/main" id="{336B555D-C6FE-AFC0-066A-F9718E55D359}"/>
              </a:ext>
            </a:extLst>
          </p:cNvPr>
          <p:cNvGrpSpPr>
            <a:grpSpLocks/>
          </p:cNvGrpSpPr>
          <p:nvPr/>
        </p:nvGrpSpPr>
        <p:grpSpPr bwMode="auto">
          <a:xfrm>
            <a:off x="4479925" y="5924550"/>
            <a:ext cx="358775" cy="1296988"/>
            <a:chOff x="822" y="3732"/>
            <a:chExt cx="226" cy="817"/>
          </a:xfrm>
        </p:grpSpPr>
        <p:sp>
          <p:nvSpPr>
            <p:cNvPr id="4306" name="Line 44">
              <a:extLst>
                <a:ext uri="{FF2B5EF4-FFF2-40B4-BE49-F238E27FC236}">
                  <a16:creationId xmlns:a16="http://schemas.microsoft.com/office/drawing/2014/main" id="{5883A824-7640-7AF5-B1B7-43513B315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" y="4549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307" name="Line 45">
              <a:extLst>
                <a:ext uri="{FF2B5EF4-FFF2-40B4-BE49-F238E27FC236}">
                  <a16:creationId xmlns:a16="http://schemas.microsoft.com/office/drawing/2014/main" id="{1BA64220-4598-F1DC-85F6-74798303A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" y="3732"/>
              <a:ext cx="0" cy="7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AU"/>
            </a:p>
          </p:txBody>
        </p:sp>
        <p:sp>
          <p:nvSpPr>
            <p:cNvPr id="4308" name="Line 46">
              <a:extLst>
                <a:ext uri="{FF2B5EF4-FFF2-40B4-BE49-F238E27FC236}">
                  <a16:creationId xmlns:a16="http://schemas.microsoft.com/office/drawing/2014/main" id="{4168B439-6FF0-7326-86CF-3DB3C242C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" y="4436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309" name="Line 47">
              <a:extLst>
                <a:ext uri="{FF2B5EF4-FFF2-40B4-BE49-F238E27FC236}">
                  <a16:creationId xmlns:a16="http://schemas.microsoft.com/office/drawing/2014/main" id="{891ADE67-74A2-C71F-1DE7-EFFA3C5C9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" y="4458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310" name="Line 48">
              <a:extLst>
                <a:ext uri="{FF2B5EF4-FFF2-40B4-BE49-F238E27FC236}">
                  <a16:creationId xmlns:a16="http://schemas.microsoft.com/office/drawing/2014/main" id="{567E1204-707E-14F6-C5FC-BB5B4EC3D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4481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311" name="Line 49">
              <a:extLst>
                <a:ext uri="{FF2B5EF4-FFF2-40B4-BE49-F238E27FC236}">
                  <a16:creationId xmlns:a16="http://schemas.microsoft.com/office/drawing/2014/main" id="{3E3DD4F9-7522-007D-41C7-A1567AE27C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4504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312" name="Line 50">
              <a:extLst>
                <a:ext uri="{FF2B5EF4-FFF2-40B4-BE49-F238E27FC236}">
                  <a16:creationId xmlns:a16="http://schemas.microsoft.com/office/drawing/2014/main" id="{350A6821-73BB-CD18-8FF7-6C5CFC5D5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4526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313" name="Line 51">
              <a:extLst>
                <a:ext uri="{FF2B5EF4-FFF2-40B4-BE49-F238E27FC236}">
                  <a16:creationId xmlns:a16="http://schemas.microsoft.com/office/drawing/2014/main" id="{A3281C27-0901-B36A-BFD0-9E2680A63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" y="4436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</p:grpSp>
      <p:grpSp>
        <p:nvGrpSpPr>
          <p:cNvPr id="4119" name="Group 61">
            <a:extLst>
              <a:ext uri="{FF2B5EF4-FFF2-40B4-BE49-F238E27FC236}">
                <a16:creationId xmlns:a16="http://schemas.microsoft.com/office/drawing/2014/main" id="{299511B5-0DD0-E822-33DE-8F58D5429AE8}"/>
              </a:ext>
            </a:extLst>
          </p:cNvPr>
          <p:cNvGrpSpPr>
            <a:grpSpLocks/>
          </p:cNvGrpSpPr>
          <p:nvPr/>
        </p:nvGrpSpPr>
        <p:grpSpPr bwMode="auto">
          <a:xfrm>
            <a:off x="4803775" y="3584575"/>
            <a:ext cx="358775" cy="431800"/>
            <a:chOff x="777" y="2941"/>
            <a:chExt cx="226" cy="272"/>
          </a:xfrm>
        </p:grpSpPr>
        <p:sp>
          <p:nvSpPr>
            <p:cNvPr id="4298" name="Line 62">
              <a:extLst>
                <a:ext uri="{FF2B5EF4-FFF2-40B4-BE49-F238E27FC236}">
                  <a16:creationId xmlns:a16="http://schemas.microsoft.com/office/drawing/2014/main" id="{9F1B4426-2C43-AF6B-ABD8-B539134BB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213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299" name="Line 63">
              <a:extLst>
                <a:ext uri="{FF2B5EF4-FFF2-40B4-BE49-F238E27FC236}">
                  <a16:creationId xmlns:a16="http://schemas.microsoft.com/office/drawing/2014/main" id="{BAB2F858-354E-72F0-03D0-D0B804E0A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2941"/>
              <a:ext cx="0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AU"/>
            </a:p>
          </p:txBody>
        </p:sp>
        <p:sp>
          <p:nvSpPr>
            <p:cNvPr id="4300" name="Line 64">
              <a:extLst>
                <a:ext uri="{FF2B5EF4-FFF2-40B4-BE49-F238E27FC236}">
                  <a16:creationId xmlns:a16="http://schemas.microsoft.com/office/drawing/2014/main" id="{FBC64373-7247-B08A-1228-876C244A3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" y="3100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301" name="Line 65">
              <a:extLst>
                <a:ext uri="{FF2B5EF4-FFF2-40B4-BE49-F238E27FC236}">
                  <a16:creationId xmlns:a16="http://schemas.microsoft.com/office/drawing/2014/main" id="{D2C8E29B-544B-1778-EBAA-F26950B5E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" y="3122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302" name="Line 66">
              <a:extLst>
                <a:ext uri="{FF2B5EF4-FFF2-40B4-BE49-F238E27FC236}">
                  <a16:creationId xmlns:a16="http://schemas.microsoft.com/office/drawing/2014/main" id="{B68EC9C9-1EC7-4CCC-3BE2-A6DBD15B4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" y="314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303" name="Line 67">
              <a:extLst>
                <a:ext uri="{FF2B5EF4-FFF2-40B4-BE49-F238E27FC236}">
                  <a16:creationId xmlns:a16="http://schemas.microsoft.com/office/drawing/2014/main" id="{21DC030F-9921-F714-C160-490DD65B2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3168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304" name="Line 68">
              <a:extLst>
                <a:ext uri="{FF2B5EF4-FFF2-40B4-BE49-F238E27FC236}">
                  <a16:creationId xmlns:a16="http://schemas.microsoft.com/office/drawing/2014/main" id="{5C4F13B3-F670-6771-E31D-FFC4BC80D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3190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305" name="Line 69">
              <a:extLst>
                <a:ext uri="{FF2B5EF4-FFF2-40B4-BE49-F238E27FC236}">
                  <a16:creationId xmlns:a16="http://schemas.microsoft.com/office/drawing/2014/main" id="{E3951B09-7C88-6AB2-1EE4-9C372A106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100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</p:grpSp>
      <p:sp>
        <p:nvSpPr>
          <p:cNvPr id="4120" name="Text Box 70">
            <a:extLst>
              <a:ext uri="{FF2B5EF4-FFF2-40B4-BE49-F238E27FC236}">
                <a16:creationId xmlns:a16="http://schemas.microsoft.com/office/drawing/2014/main" id="{4354768C-3AA0-F677-5B63-D1F414884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6356350"/>
            <a:ext cx="3540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Vcc</a:t>
            </a:r>
          </a:p>
        </p:txBody>
      </p:sp>
      <p:sp>
        <p:nvSpPr>
          <p:cNvPr id="4121" name="Text Box 77">
            <a:extLst>
              <a:ext uri="{FF2B5EF4-FFF2-40B4-BE49-F238E27FC236}">
                <a16:creationId xmlns:a16="http://schemas.microsoft.com/office/drawing/2014/main" id="{C495AD6D-61AE-EA2C-C074-F5C43D6AF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038" y="3873500"/>
            <a:ext cx="3540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Vcc</a:t>
            </a:r>
          </a:p>
        </p:txBody>
      </p:sp>
      <p:sp>
        <p:nvSpPr>
          <p:cNvPr id="4122" name="Text Box 79">
            <a:extLst>
              <a:ext uri="{FF2B5EF4-FFF2-40B4-BE49-F238E27FC236}">
                <a16:creationId xmlns:a16="http://schemas.microsoft.com/office/drawing/2014/main" id="{DB33BC06-51F4-4DE4-42D9-0B768822D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7004050"/>
            <a:ext cx="30956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B4</a:t>
            </a:r>
          </a:p>
        </p:txBody>
      </p:sp>
      <p:sp>
        <p:nvSpPr>
          <p:cNvPr id="4123" name="Text Box 80">
            <a:extLst>
              <a:ext uri="{FF2B5EF4-FFF2-40B4-BE49-F238E27FC236}">
                <a16:creationId xmlns:a16="http://schemas.microsoft.com/office/drawing/2014/main" id="{540DA2DB-72E3-6288-2C77-C83761EB6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2463" y="7004050"/>
            <a:ext cx="30956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B5</a:t>
            </a:r>
          </a:p>
        </p:txBody>
      </p:sp>
      <p:sp>
        <p:nvSpPr>
          <p:cNvPr id="4124" name="Text Box 81">
            <a:extLst>
              <a:ext uri="{FF2B5EF4-FFF2-40B4-BE49-F238E27FC236}">
                <a16:creationId xmlns:a16="http://schemas.microsoft.com/office/drawing/2014/main" id="{66978A21-9698-AD09-7851-C01F2DE06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063" y="7004050"/>
            <a:ext cx="30956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B1</a:t>
            </a:r>
          </a:p>
        </p:txBody>
      </p:sp>
      <p:sp>
        <p:nvSpPr>
          <p:cNvPr id="4125" name="Text Box 82">
            <a:extLst>
              <a:ext uri="{FF2B5EF4-FFF2-40B4-BE49-F238E27FC236}">
                <a16:creationId xmlns:a16="http://schemas.microsoft.com/office/drawing/2014/main" id="{A0DE6BDB-7360-108E-052F-3F366423F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7913" y="7004050"/>
            <a:ext cx="30956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B2</a:t>
            </a:r>
          </a:p>
        </p:txBody>
      </p:sp>
      <p:sp>
        <p:nvSpPr>
          <p:cNvPr id="4126" name="Text Box 83">
            <a:extLst>
              <a:ext uri="{FF2B5EF4-FFF2-40B4-BE49-F238E27FC236}">
                <a16:creationId xmlns:a16="http://schemas.microsoft.com/office/drawing/2014/main" id="{E7CEFDA3-CD13-8D57-E463-85AB1D42E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5167313"/>
            <a:ext cx="3095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B0</a:t>
            </a:r>
          </a:p>
        </p:txBody>
      </p:sp>
      <p:sp>
        <p:nvSpPr>
          <p:cNvPr id="4127" name="Rectangle 86">
            <a:extLst>
              <a:ext uri="{FF2B5EF4-FFF2-40B4-BE49-F238E27FC236}">
                <a16:creationId xmlns:a16="http://schemas.microsoft.com/office/drawing/2014/main" id="{638CDAD1-763C-20FB-9500-942387971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3525" y="6376988"/>
            <a:ext cx="184150" cy="24606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28" name="Rectangle 87">
            <a:extLst>
              <a:ext uri="{FF2B5EF4-FFF2-40B4-BE49-F238E27FC236}">
                <a16:creationId xmlns:a16="http://schemas.microsoft.com/office/drawing/2014/main" id="{15C14BE3-472B-67FB-2290-D23A13011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038" y="6178550"/>
            <a:ext cx="184150" cy="24606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29" name="Rectangle 88">
            <a:extLst>
              <a:ext uri="{FF2B5EF4-FFF2-40B4-BE49-F238E27FC236}">
                <a16:creationId xmlns:a16="http://schemas.microsoft.com/office/drawing/2014/main" id="{67C859F9-2307-C4A9-D917-4B9493FB0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038" y="6575425"/>
            <a:ext cx="184150" cy="24606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30" name="Freeform 89">
            <a:extLst>
              <a:ext uri="{FF2B5EF4-FFF2-40B4-BE49-F238E27FC236}">
                <a16:creationId xmlns:a16="http://schemas.microsoft.com/office/drawing/2014/main" id="{BD84B1EB-4B46-7328-6881-BC6210F9FA6C}"/>
              </a:ext>
            </a:extLst>
          </p:cNvPr>
          <p:cNvSpPr>
            <a:spLocks/>
          </p:cNvSpPr>
          <p:nvPr/>
        </p:nvSpPr>
        <p:spPr bwMode="auto">
          <a:xfrm>
            <a:off x="5451475" y="6211888"/>
            <a:ext cx="184150" cy="246062"/>
          </a:xfrm>
          <a:custGeom>
            <a:avLst/>
            <a:gdLst>
              <a:gd name="T0" fmla="*/ 0 w 272"/>
              <a:gd name="T1" fmla="*/ 246221 h 45"/>
              <a:gd name="T2" fmla="*/ 0 w 272"/>
              <a:gd name="T3" fmla="*/ 0 h 45"/>
              <a:gd name="T4" fmla="*/ 184731 w 272"/>
              <a:gd name="T5" fmla="*/ 0 h 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2" h="45">
                <a:moveTo>
                  <a:pt x="0" y="45"/>
                </a:moveTo>
                <a:lnTo>
                  <a:pt x="0" y="0"/>
                </a:lnTo>
                <a:lnTo>
                  <a:pt x="272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sp>
        <p:nvSpPr>
          <p:cNvPr id="4131" name="Freeform 90">
            <a:extLst>
              <a:ext uri="{FF2B5EF4-FFF2-40B4-BE49-F238E27FC236}">
                <a16:creationId xmlns:a16="http://schemas.microsoft.com/office/drawing/2014/main" id="{73B2CF8E-5711-F627-31E2-316AEBB8931D}"/>
              </a:ext>
            </a:extLst>
          </p:cNvPr>
          <p:cNvSpPr>
            <a:spLocks/>
          </p:cNvSpPr>
          <p:nvPr/>
        </p:nvSpPr>
        <p:spPr bwMode="auto">
          <a:xfrm>
            <a:off x="5451475" y="6716713"/>
            <a:ext cx="184150" cy="246062"/>
          </a:xfrm>
          <a:custGeom>
            <a:avLst/>
            <a:gdLst>
              <a:gd name="T0" fmla="*/ 0 w 272"/>
              <a:gd name="T1" fmla="*/ 0 h 45"/>
              <a:gd name="T2" fmla="*/ 0 w 272"/>
              <a:gd name="T3" fmla="*/ 246221 h 45"/>
              <a:gd name="T4" fmla="*/ 184731 w 272"/>
              <a:gd name="T5" fmla="*/ 246221 h 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2" h="45">
                <a:moveTo>
                  <a:pt x="0" y="0"/>
                </a:moveTo>
                <a:lnTo>
                  <a:pt x="0" y="45"/>
                </a:lnTo>
                <a:lnTo>
                  <a:pt x="272" y="45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sp>
        <p:nvSpPr>
          <p:cNvPr id="4132" name="Rectangle 91">
            <a:extLst>
              <a:ext uri="{FF2B5EF4-FFF2-40B4-BE49-F238E27FC236}">
                <a16:creationId xmlns:a16="http://schemas.microsoft.com/office/drawing/2014/main" id="{2531B954-F3B4-6C1D-3B8A-4CB2246DA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138" y="5153025"/>
            <a:ext cx="431800" cy="223838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10k</a:t>
            </a:r>
          </a:p>
        </p:txBody>
      </p:sp>
      <p:sp>
        <p:nvSpPr>
          <p:cNvPr id="4133" name="Line 92">
            <a:extLst>
              <a:ext uri="{FF2B5EF4-FFF2-40B4-BE49-F238E27FC236}">
                <a16:creationId xmlns:a16="http://schemas.microsoft.com/office/drawing/2014/main" id="{9C3D67C4-F87A-3A99-02C1-BF5CB2453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5213" y="52752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AU"/>
          </a:p>
        </p:txBody>
      </p:sp>
      <p:sp>
        <p:nvSpPr>
          <p:cNvPr id="4134" name="Text Box 93">
            <a:extLst>
              <a:ext uri="{FF2B5EF4-FFF2-40B4-BE49-F238E27FC236}">
                <a16:creationId xmlns:a16="http://schemas.microsoft.com/office/drawing/2014/main" id="{ABE6AB60-4A16-250F-7D64-782E8870A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6103938"/>
            <a:ext cx="4619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OSC1</a:t>
            </a:r>
          </a:p>
        </p:txBody>
      </p:sp>
      <p:sp>
        <p:nvSpPr>
          <p:cNvPr id="4135" name="Text Box 94">
            <a:extLst>
              <a:ext uri="{FF2B5EF4-FFF2-40B4-BE49-F238E27FC236}">
                <a16:creationId xmlns:a16="http://schemas.microsoft.com/office/drawing/2014/main" id="{706BEFD5-18B3-5984-84E6-0F141B708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6680200"/>
            <a:ext cx="46196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OSC2</a:t>
            </a:r>
          </a:p>
        </p:txBody>
      </p:sp>
      <p:sp>
        <p:nvSpPr>
          <p:cNvPr id="4136" name="AutoShape 106">
            <a:extLst>
              <a:ext uri="{FF2B5EF4-FFF2-40B4-BE49-F238E27FC236}">
                <a16:creationId xmlns:a16="http://schemas.microsoft.com/office/drawing/2014/main" id="{1DEFEE4C-42B7-01F5-C4EC-72EC675C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2538" y="4243388"/>
            <a:ext cx="204787" cy="2651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37" name="Text Box 107">
            <a:extLst>
              <a:ext uri="{FF2B5EF4-FFF2-40B4-BE49-F238E27FC236}">
                <a16:creationId xmlns:a16="http://schemas.microsoft.com/office/drawing/2014/main" id="{A6BBE909-54FB-3927-9155-4135CFCA1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3363" y="3940175"/>
            <a:ext cx="430212" cy="8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10 Pin IDC</a:t>
            </a:r>
          </a:p>
          <a:p>
            <a:pPr algn="ctr" eaLnBrk="1" hangingPunct="1"/>
            <a:r>
              <a:rPr lang="en-US" altLang="en-US" sz="800"/>
              <a:t>ICSP Connector</a:t>
            </a:r>
          </a:p>
        </p:txBody>
      </p:sp>
      <p:sp>
        <p:nvSpPr>
          <p:cNvPr id="4138" name="Line 108">
            <a:extLst>
              <a:ext uri="{FF2B5EF4-FFF2-40B4-BE49-F238E27FC236}">
                <a16:creationId xmlns:a16="http://schemas.microsoft.com/office/drawing/2014/main" id="{34276390-D547-91A6-8630-E68F9A7CD8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75663" y="4772025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139" name="Line 109">
            <a:extLst>
              <a:ext uri="{FF2B5EF4-FFF2-40B4-BE49-F238E27FC236}">
                <a16:creationId xmlns:a16="http://schemas.microsoft.com/office/drawing/2014/main" id="{DC878A5F-D836-885C-8426-BC8A00E30AB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5663" y="46275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140" name="Oval 110">
            <a:extLst>
              <a:ext uri="{FF2B5EF4-FFF2-40B4-BE49-F238E27FC236}">
                <a16:creationId xmlns:a16="http://schemas.microsoft.com/office/drawing/2014/main" id="{EAA2520E-79BF-0F9B-A463-82008C90E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9150" y="4737100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41" name="Text Box 111">
            <a:extLst>
              <a:ext uri="{FF2B5EF4-FFF2-40B4-BE49-F238E27FC236}">
                <a16:creationId xmlns:a16="http://schemas.microsoft.com/office/drawing/2014/main" id="{97D3A86E-F0D2-2425-48A6-862951325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1813" y="4664075"/>
            <a:ext cx="3540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Vcc</a:t>
            </a:r>
          </a:p>
        </p:txBody>
      </p:sp>
      <p:sp>
        <p:nvSpPr>
          <p:cNvPr id="4142" name="Text Box 114">
            <a:extLst>
              <a:ext uri="{FF2B5EF4-FFF2-40B4-BE49-F238E27FC236}">
                <a16:creationId xmlns:a16="http://schemas.microsoft.com/office/drawing/2014/main" id="{4717FDE1-7088-6834-A524-82463381D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4735513"/>
            <a:ext cx="2413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1</a:t>
            </a:r>
          </a:p>
        </p:txBody>
      </p:sp>
      <p:sp>
        <p:nvSpPr>
          <p:cNvPr id="4143" name="Text Box 115">
            <a:extLst>
              <a:ext uri="{FF2B5EF4-FFF2-40B4-BE49-F238E27FC236}">
                <a16:creationId xmlns:a16="http://schemas.microsoft.com/office/drawing/2014/main" id="{F8CD5AA4-5386-8CC5-98AF-AD2383286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4483100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3</a:t>
            </a:r>
          </a:p>
        </p:txBody>
      </p:sp>
      <p:sp>
        <p:nvSpPr>
          <p:cNvPr id="4144" name="Text Box 116">
            <a:extLst>
              <a:ext uri="{FF2B5EF4-FFF2-40B4-BE49-F238E27FC236}">
                <a16:creationId xmlns:a16="http://schemas.microsoft.com/office/drawing/2014/main" id="{443326CE-7D28-DDD4-AB82-EB63F33E4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4267200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5</a:t>
            </a:r>
          </a:p>
        </p:txBody>
      </p:sp>
      <p:sp>
        <p:nvSpPr>
          <p:cNvPr id="4145" name="Text Box 117">
            <a:extLst>
              <a:ext uri="{FF2B5EF4-FFF2-40B4-BE49-F238E27FC236}">
                <a16:creationId xmlns:a16="http://schemas.microsoft.com/office/drawing/2014/main" id="{D44178AA-4BD1-9207-552F-7910DADF2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4087813"/>
            <a:ext cx="2413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7</a:t>
            </a:r>
          </a:p>
        </p:txBody>
      </p:sp>
      <p:sp>
        <p:nvSpPr>
          <p:cNvPr id="4146" name="Text Box 118">
            <a:extLst>
              <a:ext uri="{FF2B5EF4-FFF2-40B4-BE49-F238E27FC236}">
                <a16:creationId xmlns:a16="http://schemas.microsoft.com/office/drawing/2014/main" id="{5249FF3F-02BF-1EF3-AC17-DBD5A91E4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513" y="3908425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9</a:t>
            </a:r>
          </a:p>
        </p:txBody>
      </p:sp>
      <p:sp>
        <p:nvSpPr>
          <p:cNvPr id="4147" name="Oval 120">
            <a:extLst>
              <a:ext uri="{FF2B5EF4-FFF2-40B4-BE49-F238E27FC236}">
                <a16:creationId xmlns:a16="http://schemas.microsoft.com/office/drawing/2014/main" id="{EBE33E89-536B-BFB6-2AE6-5A3870337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3863" y="5024438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48" name="Oval 121">
            <a:extLst>
              <a:ext uri="{FF2B5EF4-FFF2-40B4-BE49-F238E27FC236}">
                <a16:creationId xmlns:a16="http://schemas.microsoft.com/office/drawing/2014/main" id="{8CB0D0CD-5EA5-A361-33C3-1D31BC753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8075" y="4737100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49" name="Freeform 122">
            <a:extLst>
              <a:ext uri="{FF2B5EF4-FFF2-40B4-BE49-F238E27FC236}">
                <a16:creationId xmlns:a16="http://schemas.microsoft.com/office/drawing/2014/main" id="{8BD2347C-B374-AB5D-82D9-5FAC6FCDABBB}"/>
              </a:ext>
            </a:extLst>
          </p:cNvPr>
          <p:cNvSpPr>
            <a:spLocks/>
          </p:cNvSpPr>
          <p:nvPr/>
        </p:nvSpPr>
        <p:spPr bwMode="auto">
          <a:xfrm>
            <a:off x="8188325" y="3513138"/>
            <a:ext cx="792163" cy="246062"/>
          </a:xfrm>
          <a:custGeom>
            <a:avLst/>
            <a:gdLst>
              <a:gd name="T0" fmla="*/ 792163 w 771"/>
              <a:gd name="T1" fmla="*/ 246221 h 340"/>
              <a:gd name="T2" fmla="*/ 535301 w 771"/>
              <a:gd name="T3" fmla="*/ 246221 h 340"/>
              <a:gd name="T4" fmla="*/ 535301 w 771"/>
              <a:gd name="T5" fmla="*/ 0 h 340"/>
              <a:gd name="T6" fmla="*/ 0 w 771"/>
              <a:gd name="T7" fmla="*/ 0 h 3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71" h="340">
                <a:moveTo>
                  <a:pt x="771" y="340"/>
                </a:moveTo>
                <a:lnTo>
                  <a:pt x="521" y="340"/>
                </a:lnTo>
                <a:lnTo>
                  <a:pt x="521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50" name="Oval 123">
            <a:extLst>
              <a:ext uri="{FF2B5EF4-FFF2-40B4-BE49-F238E27FC236}">
                <a16:creationId xmlns:a16="http://schemas.microsoft.com/office/drawing/2014/main" id="{A9C09FF0-9288-61B7-CFC4-855B8D874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35480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51" name="AutoShape 124">
            <a:extLst>
              <a:ext uri="{FF2B5EF4-FFF2-40B4-BE49-F238E27FC236}">
                <a16:creationId xmlns:a16="http://schemas.microsoft.com/office/drawing/2014/main" id="{07A8D07D-CF0F-C088-03A3-767D0262C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75" y="2998788"/>
            <a:ext cx="1944688" cy="2714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52" name="Oval 125">
            <a:extLst>
              <a:ext uri="{FF2B5EF4-FFF2-40B4-BE49-F238E27FC236}">
                <a16:creationId xmlns:a16="http://schemas.microsoft.com/office/drawing/2014/main" id="{DAED61CC-D51F-8EB6-13C9-F5E452BAD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882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53" name="Oval 126">
            <a:extLst>
              <a:ext uri="{FF2B5EF4-FFF2-40B4-BE49-F238E27FC236}">
                <a16:creationId xmlns:a16="http://schemas.microsoft.com/office/drawing/2014/main" id="{6EC7CF6A-CE7B-2A00-6235-95427E7F5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54" name="Oval 127">
            <a:extLst>
              <a:ext uri="{FF2B5EF4-FFF2-40B4-BE49-F238E27FC236}">
                <a16:creationId xmlns:a16="http://schemas.microsoft.com/office/drawing/2014/main" id="{C25428CB-B88E-30E8-3065-80B151A93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267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55" name="Oval 128">
            <a:extLst>
              <a:ext uri="{FF2B5EF4-FFF2-40B4-BE49-F238E27FC236}">
                <a16:creationId xmlns:a16="http://schemas.microsoft.com/office/drawing/2014/main" id="{9FE192C3-C2AA-6866-3CD1-859677751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32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56" name="Oval 129">
            <a:extLst>
              <a:ext uri="{FF2B5EF4-FFF2-40B4-BE49-F238E27FC236}">
                <a16:creationId xmlns:a16="http://schemas.microsoft.com/office/drawing/2014/main" id="{B3251DB5-C821-AD15-3D63-39DDDF1D1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57" name="Oval 130">
            <a:extLst>
              <a:ext uri="{FF2B5EF4-FFF2-40B4-BE49-F238E27FC236}">
                <a16:creationId xmlns:a16="http://schemas.microsoft.com/office/drawing/2014/main" id="{8D4D89E6-370D-B55C-4B24-E2B35AAF7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58" name="Oval 131">
            <a:extLst>
              <a:ext uri="{FF2B5EF4-FFF2-40B4-BE49-F238E27FC236}">
                <a16:creationId xmlns:a16="http://schemas.microsoft.com/office/drawing/2014/main" id="{54E2B5A3-992C-694B-B663-E21009C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917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59" name="Oval 132">
            <a:extLst>
              <a:ext uri="{FF2B5EF4-FFF2-40B4-BE49-F238E27FC236}">
                <a16:creationId xmlns:a16="http://schemas.microsoft.com/office/drawing/2014/main" id="{F66825B5-3CB5-AB84-F6FC-6B018E49A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60" name="Oval 133">
            <a:extLst>
              <a:ext uri="{FF2B5EF4-FFF2-40B4-BE49-F238E27FC236}">
                <a16:creationId xmlns:a16="http://schemas.microsoft.com/office/drawing/2014/main" id="{B6180C4F-C54E-A4A1-A4AB-7D7FACC84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663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61" name="Oval 134">
            <a:extLst>
              <a:ext uri="{FF2B5EF4-FFF2-40B4-BE49-F238E27FC236}">
                <a16:creationId xmlns:a16="http://schemas.microsoft.com/office/drawing/2014/main" id="{987C7127-16A9-C7DE-211E-DD0976D6F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62" name="Oval 135">
            <a:extLst>
              <a:ext uri="{FF2B5EF4-FFF2-40B4-BE49-F238E27FC236}">
                <a16:creationId xmlns:a16="http://schemas.microsoft.com/office/drawing/2014/main" id="{A11E7962-27F6-DD10-0518-4966E6397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563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63" name="Oval 136">
            <a:extLst>
              <a:ext uri="{FF2B5EF4-FFF2-40B4-BE49-F238E27FC236}">
                <a16:creationId xmlns:a16="http://schemas.microsoft.com/office/drawing/2014/main" id="{EB391804-7D23-CE5D-4D60-9E40EA2E5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64" name="Oval 137">
            <a:extLst>
              <a:ext uri="{FF2B5EF4-FFF2-40B4-BE49-F238E27FC236}">
                <a16:creationId xmlns:a16="http://schemas.microsoft.com/office/drawing/2014/main" id="{196E5C0F-A624-E8A8-E5D4-739A20A6C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8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65" name="Oval 138">
            <a:extLst>
              <a:ext uri="{FF2B5EF4-FFF2-40B4-BE49-F238E27FC236}">
                <a16:creationId xmlns:a16="http://schemas.microsoft.com/office/drawing/2014/main" id="{74248CF4-1F1D-2884-D11E-EDBF2C548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8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66" name="Oval 139">
            <a:extLst>
              <a:ext uri="{FF2B5EF4-FFF2-40B4-BE49-F238E27FC236}">
                <a16:creationId xmlns:a16="http://schemas.microsoft.com/office/drawing/2014/main" id="{EBB832D3-ECB6-D6AB-BC64-31BA6AEE9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88" y="31162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67" name="Oval 140">
            <a:extLst>
              <a:ext uri="{FF2B5EF4-FFF2-40B4-BE49-F238E27FC236}">
                <a16:creationId xmlns:a16="http://schemas.microsoft.com/office/drawing/2014/main" id="{6589E6F0-3EE9-C3E3-4898-B39ECBC3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775" y="3116263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68" name="Line 141">
            <a:extLst>
              <a:ext uri="{FF2B5EF4-FFF2-40B4-BE49-F238E27FC236}">
                <a16:creationId xmlns:a16="http://schemas.microsoft.com/office/drawing/2014/main" id="{AD669182-CE14-1E79-0CAD-45720ABA0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183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69" name="Line 142">
            <a:extLst>
              <a:ext uri="{FF2B5EF4-FFF2-40B4-BE49-F238E27FC236}">
                <a16:creationId xmlns:a16="http://schemas.microsoft.com/office/drawing/2014/main" id="{749F0991-F774-731B-E344-01BCFC7E1D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978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70" name="Line 143">
            <a:extLst>
              <a:ext uri="{FF2B5EF4-FFF2-40B4-BE49-F238E27FC236}">
                <a16:creationId xmlns:a16="http://schemas.microsoft.com/office/drawing/2014/main" id="{ED124903-B099-AFBB-180A-EDE76925A1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2773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71" name="Line 144">
            <a:extLst>
              <a:ext uri="{FF2B5EF4-FFF2-40B4-BE49-F238E27FC236}">
                <a16:creationId xmlns:a16="http://schemas.microsoft.com/office/drawing/2014/main" id="{0C1AB46D-2319-04BD-AB74-881FDD795C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3568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72" name="Line 145">
            <a:extLst>
              <a:ext uri="{FF2B5EF4-FFF2-40B4-BE49-F238E27FC236}">
                <a16:creationId xmlns:a16="http://schemas.microsoft.com/office/drawing/2014/main" id="{23F8EF80-A9DC-371A-E89A-EC925B1AA0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195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73" name="Line 146">
            <a:extLst>
              <a:ext uri="{FF2B5EF4-FFF2-40B4-BE49-F238E27FC236}">
                <a16:creationId xmlns:a16="http://schemas.microsoft.com/office/drawing/2014/main" id="{9C690838-733A-9F28-DE4D-E3F5F890E9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580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74" name="Line 147">
            <a:extLst>
              <a:ext uri="{FF2B5EF4-FFF2-40B4-BE49-F238E27FC236}">
                <a16:creationId xmlns:a16="http://schemas.microsoft.com/office/drawing/2014/main" id="{AF0B2B08-156A-AA24-71FF-9750971782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785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75" name="Line 148">
            <a:extLst>
              <a:ext uri="{FF2B5EF4-FFF2-40B4-BE49-F238E27FC236}">
                <a16:creationId xmlns:a16="http://schemas.microsoft.com/office/drawing/2014/main" id="{10CEFBE1-280D-FC25-66B0-F089B9BF52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990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76" name="Line 149">
            <a:extLst>
              <a:ext uri="{FF2B5EF4-FFF2-40B4-BE49-F238E27FC236}">
                <a16:creationId xmlns:a16="http://schemas.microsoft.com/office/drawing/2014/main" id="{FA98326B-6FCA-168B-2119-327EFD6E19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375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77" name="Line 150">
            <a:extLst>
              <a:ext uri="{FF2B5EF4-FFF2-40B4-BE49-F238E27FC236}">
                <a16:creationId xmlns:a16="http://schemas.microsoft.com/office/drawing/2014/main" id="{AE70CD89-79B2-39CD-4E60-ABC27FC2A1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5170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78" name="Line 151">
            <a:extLst>
              <a:ext uri="{FF2B5EF4-FFF2-40B4-BE49-F238E27FC236}">
                <a16:creationId xmlns:a16="http://schemas.microsoft.com/office/drawing/2014/main" id="{21E35DEA-A90C-3B5A-F0FA-9D6A63B001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965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79" name="Line 152">
            <a:extLst>
              <a:ext uri="{FF2B5EF4-FFF2-40B4-BE49-F238E27FC236}">
                <a16:creationId xmlns:a16="http://schemas.microsoft.com/office/drawing/2014/main" id="{F3847DAB-5534-F12F-A58E-4F9AFD308D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7600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80" name="Line 153">
            <a:extLst>
              <a:ext uri="{FF2B5EF4-FFF2-40B4-BE49-F238E27FC236}">
                <a16:creationId xmlns:a16="http://schemas.microsoft.com/office/drawing/2014/main" id="{56D8AAE2-2C78-FA87-9896-ABA816EFB8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363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81" name="Line 154">
            <a:extLst>
              <a:ext uri="{FF2B5EF4-FFF2-40B4-BE49-F238E27FC236}">
                <a16:creationId xmlns:a16="http://schemas.microsoft.com/office/drawing/2014/main" id="{5DD26C3D-1F01-52BB-80D0-A08270D06A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158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82" name="Line 155">
            <a:extLst>
              <a:ext uri="{FF2B5EF4-FFF2-40B4-BE49-F238E27FC236}">
                <a16:creationId xmlns:a16="http://schemas.microsoft.com/office/drawing/2014/main" id="{EA3B3BE0-9FF4-1C98-11F7-9C35260BE2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5953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83" name="Line 156">
            <a:extLst>
              <a:ext uri="{FF2B5EF4-FFF2-40B4-BE49-F238E27FC236}">
                <a16:creationId xmlns:a16="http://schemas.microsoft.com/office/drawing/2014/main" id="{95A5284E-DA20-596C-F40E-F0922A6FB9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67488" y="19288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84" name="Text Box 157">
            <a:extLst>
              <a:ext uri="{FF2B5EF4-FFF2-40B4-BE49-F238E27FC236}">
                <a16:creationId xmlns:a16="http://schemas.microsoft.com/office/drawing/2014/main" id="{D3D33E9F-D98F-DFAD-F8FC-01CC0DE51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400" y="3008313"/>
            <a:ext cx="1835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600"/>
              <a:t>  1   2    3   4   5   6    7   8    9  10 11 12 13 14 15  16</a:t>
            </a:r>
          </a:p>
        </p:txBody>
      </p:sp>
      <p:sp>
        <p:nvSpPr>
          <p:cNvPr id="4185" name="Freeform 158">
            <a:extLst>
              <a:ext uri="{FF2B5EF4-FFF2-40B4-BE49-F238E27FC236}">
                <a16:creationId xmlns:a16="http://schemas.microsoft.com/office/drawing/2014/main" id="{B9C0FAAD-ED78-222A-EA57-933A1E01601C}"/>
              </a:ext>
            </a:extLst>
          </p:cNvPr>
          <p:cNvSpPr>
            <a:spLocks/>
          </p:cNvSpPr>
          <p:nvPr/>
        </p:nvSpPr>
        <p:spPr bwMode="auto">
          <a:xfrm>
            <a:off x="5559425" y="3260725"/>
            <a:ext cx="360363" cy="246063"/>
          </a:xfrm>
          <a:custGeom>
            <a:avLst/>
            <a:gdLst>
              <a:gd name="T0" fmla="*/ 0 w 227"/>
              <a:gd name="T1" fmla="*/ 246221 h 204"/>
              <a:gd name="T2" fmla="*/ 0 w 227"/>
              <a:gd name="T3" fmla="*/ 191908 h 204"/>
              <a:gd name="T4" fmla="*/ 360363 w 227"/>
              <a:gd name="T5" fmla="*/ 191908 h 204"/>
              <a:gd name="T6" fmla="*/ 360363 w 227"/>
              <a:gd name="T7" fmla="*/ 0 h 2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7" h="204">
                <a:moveTo>
                  <a:pt x="0" y="204"/>
                </a:moveTo>
                <a:lnTo>
                  <a:pt x="0" y="159"/>
                </a:lnTo>
                <a:lnTo>
                  <a:pt x="227" y="159"/>
                </a:lnTo>
                <a:lnTo>
                  <a:pt x="227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86" name="Line 159">
            <a:extLst>
              <a:ext uri="{FF2B5EF4-FFF2-40B4-BE49-F238E27FC236}">
                <a16:creationId xmlns:a16="http://schemas.microsoft.com/office/drawing/2014/main" id="{8C8CAEAD-BE09-9751-53DD-0F931C6E8D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35688" y="3260725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87" name="Line 160">
            <a:extLst>
              <a:ext uri="{FF2B5EF4-FFF2-40B4-BE49-F238E27FC236}">
                <a16:creationId xmlns:a16="http://schemas.microsoft.com/office/drawing/2014/main" id="{EB50906F-BEA2-0B84-CC9A-B3FB132977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1588" y="3260725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grpSp>
        <p:nvGrpSpPr>
          <p:cNvPr id="4188" name="Group 161">
            <a:extLst>
              <a:ext uri="{FF2B5EF4-FFF2-40B4-BE49-F238E27FC236}">
                <a16:creationId xmlns:a16="http://schemas.microsoft.com/office/drawing/2014/main" id="{8785D74F-794D-76B0-B19E-B33B89C834F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008938" y="3044825"/>
            <a:ext cx="358775" cy="431800"/>
            <a:chOff x="777" y="2941"/>
            <a:chExt cx="226" cy="272"/>
          </a:xfrm>
        </p:grpSpPr>
        <p:sp>
          <p:nvSpPr>
            <p:cNvPr id="4290" name="Line 162">
              <a:extLst>
                <a:ext uri="{FF2B5EF4-FFF2-40B4-BE49-F238E27FC236}">
                  <a16:creationId xmlns:a16="http://schemas.microsoft.com/office/drawing/2014/main" id="{BD70FCC9-1002-059D-5C52-14C7EF7074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213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291" name="Line 163">
              <a:extLst>
                <a:ext uri="{FF2B5EF4-FFF2-40B4-BE49-F238E27FC236}">
                  <a16:creationId xmlns:a16="http://schemas.microsoft.com/office/drawing/2014/main" id="{C8873747-F7DC-24E7-0E39-1327995D2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2941"/>
              <a:ext cx="0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AU"/>
            </a:p>
          </p:txBody>
        </p:sp>
        <p:sp>
          <p:nvSpPr>
            <p:cNvPr id="4292" name="Line 164">
              <a:extLst>
                <a:ext uri="{FF2B5EF4-FFF2-40B4-BE49-F238E27FC236}">
                  <a16:creationId xmlns:a16="http://schemas.microsoft.com/office/drawing/2014/main" id="{336DC65C-C56C-7D29-4821-5C7C30FD3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" y="3100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293" name="Line 165">
              <a:extLst>
                <a:ext uri="{FF2B5EF4-FFF2-40B4-BE49-F238E27FC236}">
                  <a16:creationId xmlns:a16="http://schemas.microsoft.com/office/drawing/2014/main" id="{24594AB0-CEDF-274D-333D-33327A0E2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" y="3122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294" name="Line 166">
              <a:extLst>
                <a:ext uri="{FF2B5EF4-FFF2-40B4-BE49-F238E27FC236}">
                  <a16:creationId xmlns:a16="http://schemas.microsoft.com/office/drawing/2014/main" id="{F978808A-0B5B-B1B0-D124-D7CA7AF8E2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" y="314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295" name="Line 167">
              <a:extLst>
                <a:ext uri="{FF2B5EF4-FFF2-40B4-BE49-F238E27FC236}">
                  <a16:creationId xmlns:a16="http://schemas.microsoft.com/office/drawing/2014/main" id="{B5B0B881-8561-B6CA-9524-0C0AA449DC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3168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296" name="Line 168">
              <a:extLst>
                <a:ext uri="{FF2B5EF4-FFF2-40B4-BE49-F238E27FC236}">
                  <a16:creationId xmlns:a16="http://schemas.microsoft.com/office/drawing/2014/main" id="{A42BF290-41A3-C54B-E67E-5E92B0CE54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7" y="3190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  <p:sp>
          <p:nvSpPr>
            <p:cNvPr id="4297" name="Line 169">
              <a:extLst>
                <a:ext uri="{FF2B5EF4-FFF2-40B4-BE49-F238E27FC236}">
                  <a16:creationId xmlns:a16="http://schemas.microsoft.com/office/drawing/2014/main" id="{C2DC75F3-B976-65BE-E3E4-CD2E89EBE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" y="3100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AU"/>
            </a:p>
          </p:txBody>
        </p:sp>
      </p:grpSp>
      <p:sp>
        <p:nvSpPr>
          <p:cNvPr id="4189" name="Rectangle 170">
            <a:extLst>
              <a:ext uri="{FF2B5EF4-FFF2-40B4-BE49-F238E27FC236}">
                <a16:creationId xmlns:a16="http://schemas.microsoft.com/office/drawing/2014/main" id="{0FFE7DDC-51D6-0EE9-F2AE-F00486813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25" y="3462338"/>
            <a:ext cx="288925" cy="2460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90" name="Freeform 171">
            <a:extLst>
              <a:ext uri="{FF2B5EF4-FFF2-40B4-BE49-F238E27FC236}">
                <a16:creationId xmlns:a16="http://schemas.microsoft.com/office/drawing/2014/main" id="{E9A2B93B-C1DA-E023-4C57-DE47E9C37E14}"/>
              </a:ext>
            </a:extLst>
          </p:cNvPr>
          <p:cNvSpPr>
            <a:spLocks/>
          </p:cNvSpPr>
          <p:nvPr/>
        </p:nvSpPr>
        <p:spPr bwMode="auto">
          <a:xfrm>
            <a:off x="4983163" y="3260725"/>
            <a:ext cx="828675" cy="246063"/>
          </a:xfrm>
          <a:custGeom>
            <a:avLst/>
            <a:gdLst>
              <a:gd name="T0" fmla="*/ 0 w 522"/>
              <a:gd name="T1" fmla="*/ 246221 h 204"/>
              <a:gd name="T2" fmla="*/ 0 w 522"/>
              <a:gd name="T3" fmla="*/ 82074 h 204"/>
              <a:gd name="T4" fmla="*/ 828675 w 522"/>
              <a:gd name="T5" fmla="*/ 82074 h 204"/>
              <a:gd name="T6" fmla="*/ 828675 w 522"/>
              <a:gd name="T7" fmla="*/ 0 h 2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2" h="204">
                <a:moveTo>
                  <a:pt x="0" y="204"/>
                </a:moveTo>
                <a:lnTo>
                  <a:pt x="0" y="68"/>
                </a:lnTo>
                <a:lnTo>
                  <a:pt x="522" y="68"/>
                </a:lnTo>
                <a:lnTo>
                  <a:pt x="522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91" name="Line 172">
            <a:extLst>
              <a:ext uri="{FF2B5EF4-FFF2-40B4-BE49-F238E27FC236}">
                <a16:creationId xmlns:a16="http://schemas.microsoft.com/office/drawing/2014/main" id="{414DBBE8-D831-4CD9-3569-86E9E00757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3584575"/>
            <a:ext cx="142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92" name="Line 173">
            <a:extLst>
              <a:ext uri="{FF2B5EF4-FFF2-40B4-BE49-F238E27FC236}">
                <a16:creationId xmlns:a16="http://schemas.microsoft.com/office/drawing/2014/main" id="{646AD866-8660-A6B6-B347-CF89FC10C4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3163" y="3584575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93" name="Oval 174">
            <a:extLst>
              <a:ext uri="{FF2B5EF4-FFF2-40B4-BE49-F238E27FC236}">
                <a16:creationId xmlns:a16="http://schemas.microsoft.com/office/drawing/2014/main" id="{A0183363-EF82-78E5-9DF5-FBB1B7AD2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5480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94" name="Freeform 175">
            <a:extLst>
              <a:ext uri="{FF2B5EF4-FFF2-40B4-BE49-F238E27FC236}">
                <a16:creationId xmlns:a16="http://schemas.microsoft.com/office/drawing/2014/main" id="{7F4AB656-02EE-DB58-C428-98D13FC72B09}"/>
              </a:ext>
            </a:extLst>
          </p:cNvPr>
          <p:cNvSpPr>
            <a:spLocks/>
          </p:cNvSpPr>
          <p:nvPr/>
        </p:nvSpPr>
        <p:spPr bwMode="auto">
          <a:xfrm>
            <a:off x="5308600" y="3260725"/>
            <a:ext cx="719138" cy="246063"/>
          </a:xfrm>
          <a:custGeom>
            <a:avLst/>
            <a:gdLst>
              <a:gd name="T0" fmla="*/ 0 w 453"/>
              <a:gd name="T1" fmla="*/ 123111 h 544"/>
              <a:gd name="T2" fmla="*/ 0 w 453"/>
              <a:gd name="T3" fmla="*/ 246221 h 544"/>
              <a:gd name="T4" fmla="*/ 574675 w 453"/>
              <a:gd name="T5" fmla="*/ 246221 h 544"/>
              <a:gd name="T6" fmla="*/ 574675 w 453"/>
              <a:gd name="T7" fmla="*/ 92333 h 544"/>
              <a:gd name="T8" fmla="*/ 682625 w 453"/>
              <a:gd name="T9" fmla="*/ 92333 h 544"/>
              <a:gd name="T10" fmla="*/ 719138 w 453"/>
              <a:gd name="T11" fmla="*/ 92333 h 544"/>
              <a:gd name="T12" fmla="*/ 719138 w 453"/>
              <a:gd name="T13" fmla="*/ 0 h 5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53" h="544">
                <a:moveTo>
                  <a:pt x="0" y="272"/>
                </a:moveTo>
                <a:lnTo>
                  <a:pt x="0" y="544"/>
                </a:lnTo>
                <a:lnTo>
                  <a:pt x="362" y="544"/>
                </a:lnTo>
                <a:lnTo>
                  <a:pt x="362" y="204"/>
                </a:lnTo>
                <a:lnTo>
                  <a:pt x="430" y="204"/>
                </a:lnTo>
                <a:lnTo>
                  <a:pt x="453" y="204"/>
                </a:lnTo>
                <a:lnTo>
                  <a:pt x="453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95" name="Line 176">
            <a:extLst>
              <a:ext uri="{FF2B5EF4-FFF2-40B4-BE49-F238E27FC236}">
                <a16:creationId xmlns:a16="http://schemas.microsoft.com/office/drawing/2014/main" id="{270D7048-CA6D-DD62-BFF6-9AFF15BC9A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7625" y="3440113"/>
            <a:ext cx="180975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196" name="Text Box 177">
            <a:extLst>
              <a:ext uri="{FF2B5EF4-FFF2-40B4-BE49-F238E27FC236}">
                <a16:creationId xmlns:a16="http://schemas.microsoft.com/office/drawing/2014/main" id="{54907031-A25A-7745-2B45-2A413B5FC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1784350"/>
            <a:ext cx="23495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600"/>
              <a:t>A</a:t>
            </a:r>
          </a:p>
        </p:txBody>
      </p:sp>
      <p:sp>
        <p:nvSpPr>
          <p:cNvPr id="4197" name="Text Box 178">
            <a:extLst>
              <a:ext uri="{FF2B5EF4-FFF2-40B4-BE49-F238E27FC236}">
                <a16:creationId xmlns:a16="http://schemas.microsoft.com/office/drawing/2014/main" id="{50F895D9-9579-4D17-8C8B-A38451FD5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650" y="1784350"/>
            <a:ext cx="23495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600"/>
              <a:t>K</a:t>
            </a:r>
          </a:p>
        </p:txBody>
      </p:sp>
      <p:sp>
        <p:nvSpPr>
          <p:cNvPr id="4198" name="Oval 180">
            <a:extLst>
              <a:ext uri="{FF2B5EF4-FFF2-40B4-BE49-F238E27FC236}">
                <a16:creationId xmlns:a16="http://schemas.microsoft.com/office/drawing/2014/main" id="{79371143-BEF0-1D26-5E84-427C3449BE7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151813" y="3476625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199" name="Rectangle 181">
            <a:extLst>
              <a:ext uri="{FF2B5EF4-FFF2-40B4-BE49-F238E27FC236}">
                <a16:creationId xmlns:a16="http://schemas.microsoft.com/office/drawing/2014/main" id="{EDE07137-FD87-643D-261D-F88B30C5B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63" y="3751263"/>
            <a:ext cx="288925" cy="2460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00" name="Line 182">
            <a:extLst>
              <a:ext uri="{FF2B5EF4-FFF2-40B4-BE49-F238E27FC236}">
                <a16:creationId xmlns:a16="http://schemas.microsoft.com/office/drawing/2014/main" id="{598D33DB-9860-7994-89EC-1CD6A7415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2063" y="3729038"/>
            <a:ext cx="180975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201" name="Line 184">
            <a:extLst>
              <a:ext uri="{FF2B5EF4-FFF2-40B4-BE49-F238E27FC236}">
                <a16:creationId xmlns:a16="http://schemas.microsoft.com/office/drawing/2014/main" id="{8CC8F54A-8621-9903-CE1E-CFADB5B90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1200" y="3729038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202" name="Oval 185">
            <a:extLst>
              <a:ext uri="{FF2B5EF4-FFF2-40B4-BE49-F238E27FC236}">
                <a16:creationId xmlns:a16="http://schemas.microsoft.com/office/drawing/2014/main" id="{5E5F208A-149D-2E9D-8E92-4917E56D9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4688" y="3838575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03" name="Text Box 186">
            <a:extLst>
              <a:ext uri="{FF2B5EF4-FFF2-40B4-BE49-F238E27FC236}">
                <a16:creationId xmlns:a16="http://schemas.microsoft.com/office/drawing/2014/main" id="{41CA12C7-BFCD-6F47-418F-58C7707CF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3613" y="3152775"/>
            <a:ext cx="3540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Vcc</a:t>
            </a:r>
          </a:p>
        </p:txBody>
      </p:sp>
      <p:sp>
        <p:nvSpPr>
          <p:cNvPr id="4204" name="Line 187">
            <a:extLst>
              <a:ext uri="{FF2B5EF4-FFF2-40B4-BE49-F238E27FC236}">
                <a16:creationId xmlns:a16="http://schemas.microsoft.com/office/drawing/2014/main" id="{A809846E-A9E1-C13E-FB44-C14E2D0AB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9400" y="38735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205" name="Text Box 188">
            <a:extLst>
              <a:ext uri="{FF2B5EF4-FFF2-40B4-BE49-F238E27FC236}">
                <a16:creationId xmlns:a16="http://schemas.microsoft.com/office/drawing/2014/main" id="{D568FEEC-0903-23AF-E629-AA155C290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338" y="4953000"/>
            <a:ext cx="47148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MCLR</a:t>
            </a:r>
          </a:p>
        </p:txBody>
      </p:sp>
      <p:sp>
        <p:nvSpPr>
          <p:cNvPr id="4206" name="Oval 206">
            <a:extLst>
              <a:ext uri="{FF2B5EF4-FFF2-40B4-BE49-F238E27FC236}">
                <a16:creationId xmlns:a16="http://schemas.microsoft.com/office/drawing/2014/main" id="{10BF08FD-9311-FC16-2D71-60061692B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975" y="4268788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07" name="Oval 207">
            <a:extLst>
              <a:ext uri="{FF2B5EF4-FFF2-40B4-BE49-F238E27FC236}">
                <a16:creationId xmlns:a16="http://schemas.microsoft.com/office/drawing/2014/main" id="{D037B46A-69EA-A304-8468-1F889A6D2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975" y="4052888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08" name="Oval 208">
            <a:extLst>
              <a:ext uri="{FF2B5EF4-FFF2-40B4-BE49-F238E27FC236}">
                <a16:creationId xmlns:a16="http://schemas.microsoft.com/office/drawing/2014/main" id="{40B06951-9F2F-B836-BBA4-B20BDCB49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975" y="3908425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09" name="Oval 209">
            <a:extLst>
              <a:ext uri="{FF2B5EF4-FFF2-40B4-BE49-F238E27FC236}">
                <a16:creationId xmlns:a16="http://schemas.microsoft.com/office/drawing/2014/main" id="{F1238A13-4582-4191-D309-05825A380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975" y="4484688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10" name="Oval 210">
            <a:extLst>
              <a:ext uri="{FF2B5EF4-FFF2-40B4-BE49-F238E27FC236}">
                <a16:creationId xmlns:a16="http://schemas.microsoft.com/office/drawing/2014/main" id="{99DB15F0-A9DE-A8DC-7A91-CDDF09258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975" y="4737100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11" name="Freeform 212">
            <a:extLst>
              <a:ext uri="{FF2B5EF4-FFF2-40B4-BE49-F238E27FC236}">
                <a16:creationId xmlns:a16="http://schemas.microsoft.com/office/drawing/2014/main" id="{F45C4476-CB21-EF1A-2DA3-52900E0CA8AC}"/>
              </a:ext>
            </a:extLst>
          </p:cNvPr>
          <p:cNvSpPr>
            <a:spLocks/>
          </p:cNvSpPr>
          <p:nvPr/>
        </p:nvSpPr>
        <p:spPr bwMode="auto">
          <a:xfrm>
            <a:off x="7324725" y="4305300"/>
            <a:ext cx="1655763" cy="503238"/>
          </a:xfrm>
          <a:custGeom>
            <a:avLst/>
            <a:gdLst>
              <a:gd name="T0" fmla="*/ 1655763 w 1043"/>
              <a:gd name="T1" fmla="*/ 0 h 317"/>
              <a:gd name="T2" fmla="*/ 539750 w 1043"/>
              <a:gd name="T3" fmla="*/ 0 h 317"/>
              <a:gd name="T4" fmla="*/ 539750 w 1043"/>
              <a:gd name="T5" fmla="*/ 503238 h 317"/>
              <a:gd name="T6" fmla="*/ 0 w 1043"/>
              <a:gd name="T7" fmla="*/ 503238 h 31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43" h="317">
                <a:moveTo>
                  <a:pt x="1043" y="0"/>
                </a:moveTo>
                <a:lnTo>
                  <a:pt x="340" y="0"/>
                </a:lnTo>
                <a:lnTo>
                  <a:pt x="340" y="317"/>
                </a:lnTo>
                <a:lnTo>
                  <a:pt x="0" y="317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12" name="Text Box 213">
            <a:extLst>
              <a:ext uri="{FF2B5EF4-FFF2-40B4-BE49-F238E27FC236}">
                <a16:creationId xmlns:a16="http://schemas.microsoft.com/office/drawing/2014/main" id="{CFB63DC0-8DC4-98EB-5E9A-5F413320D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4700588"/>
            <a:ext cx="30956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B7</a:t>
            </a:r>
          </a:p>
        </p:txBody>
      </p:sp>
      <p:sp>
        <p:nvSpPr>
          <p:cNvPr id="4213" name="Rectangle 215">
            <a:extLst>
              <a:ext uri="{FF2B5EF4-FFF2-40B4-BE49-F238E27FC236}">
                <a16:creationId xmlns:a16="http://schemas.microsoft.com/office/drawing/2014/main" id="{902FA591-EF3C-ECF5-00FF-2FF11428E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475" y="4111625"/>
            <a:ext cx="288925" cy="2460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14" name="Rectangle 216">
            <a:extLst>
              <a:ext uri="{FF2B5EF4-FFF2-40B4-BE49-F238E27FC236}">
                <a16:creationId xmlns:a16="http://schemas.microsoft.com/office/drawing/2014/main" id="{049124FF-7C0C-0EF8-BB40-9ADC2BC3F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6275" y="5083175"/>
            <a:ext cx="288925" cy="2460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15" name="Freeform 217">
            <a:extLst>
              <a:ext uri="{FF2B5EF4-FFF2-40B4-BE49-F238E27FC236}">
                <a16:creationId xmlns:a16="http://schemas.microsoft.com/office/drawing/2014/main" id="{A443AE40-4068-533F-9406-2882043C4C0F}"/>
              </a:ext>
            </a:extLst>
          </p:cNvPr>
          <p:cNvSpPr>
            <a:spLocks/>
          </p:cNvSpPr>
          <p:nvPr/>
        </p:nvSpPr>
        <p:spPr bwMode="auto">
          <a:xfrm>
            <a:off x="8583613" y="4773613"/>
            <a:ext cx="180975" cy="431800"/>
          </a:xfrm>
          <a:custGeom>
            <a:avLst/>
            <a:gdLst>
              <a:gd name="T0" fmla="*/ 180975 w 114"/>
              <a:gd name="T1" fmla="*/ 0 h 272"/>
              <a:gd name="T2" fmla="*/ 180975 w 114"/>
              <a:gd name="T3" fmla="*/ 431800 h 272"/>
              <a:gd name="T4" fmla="*/ 0 w 114"/>
              <a:gd name="T5" fmla="*/ 431800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4" h="272">
                <a:moveTo>
                  <a:pt x="114" y="0"/>
                </a:moveTo>
                <a:lnTo>
                  <a:pt x="114" y="272"/>
                </a:lnTo>
                <a:lnTo>
                  <a:pt x="0" y="272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16" name="Freeform 218">
            <a:extLst>
              <a:ext uri="{FF2B5EF4-FFF2-40B4-BE49-F238E27FC236}">
                <a16:creationId xmlns:a16="http://schemas.microsoft.com/office/drawing/2014/main" id="{B071483D-93EB-36B8-ACDB-88DA7E3EAFFF}"/>
              </a:ext>
            </a:extLst>
          </p:cNvPr>
          <p:cNvSpPr>
            <a:spLocks/>
          </p:cNvSpPr>
          <p:nvPr/>
        </p:nvSpPr>
        <p:spPr bwMode="auto">
          <a:xfrm>
            <a:off x="8080375" y="5060950"/>
            <a:ext cx="215900" cy="144463"/>
          </a:xfrm>
          <a:custGeom>
            <a:avLst/>
            <a:gdLst>
              <a:gd name="T0" fmla="*/ 0 w 136"/>
              <a:gd name="T1" fmla="*/ 0 h 91"/>
              <a:gd name="T2" fmla="*/ 0 w 136"/>
              <a:gd name="T3" fmla="*/ 144463 h 91"/>
              <a:gd name="T4" fmla="*/ 215900 w 136"/>
              <a:gd name="T5" fmla="*/ 144463 h 9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" h="91">
                <a:moveTo>
                  <a:pt x="0" y="0"/>
                </a:moveTo>
                <a:lnTo>
                  <a:pt x="0" y="91"/>
                </a:lnTo>
                <a:lnTo>
                  <a:pt x="136" y="91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17" name="Freeform 220">
            <a:extLst>
              <a:ext uri="{FF2B5EF4-FFF2-40B4-BE49-F238E27FC236}">
                <a16:creationId xmlns:a16="http://schemas.microsoft.com/office/drawing/2014/main" id="{0D7581C5-8BC8-2042-D8DF-CF2927264507}"/>
              </a:ext>
            </a:extLst>
          </p:cNvPr>
          <p:cNvSpPr>
            <a:spLocks/>
          </p:cNvSpPr>
          <p:nvPr/>
        </p:nvSpPr>
        <p:spPr bwMode="auto">
          <a:xfrm>
            <a:off x="7324725" y="4521200"/>
            <a:ext cx="1655763" cy="539750"/>
          </a:xfrm>
          <a:custGeom>
            <a:avLst/>
            <a:gdLst>
              <a:gd name="T0" fmla="*/ 1655763 w 1043"/>
              <a:gd name="T1" fmla="*/ 0 h 340"/>
              <a:gd name="T2" fmla="*/ 755650 w 1043"/>
              <a:gd name="T3" fmla="*/ 0 h 340"/>
              <a:gd name="T4" fmla="*/ 755650 w 1043"/>
              <a:gd name="T5" fmla="*/ 539750 h 340"/>
              <a:gd name="T6" fmla="*/ 0 w 1043"/>
              <a:gd name="T7" fmla="*/ 539750 h 3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43" h="340">
                <a:moveTo>
                  <a:pt x="1043" y="0"/>
                </a:moveTo>
                <a:lnTo>
                  <a:pt x="476" y="0"/>
                </a:lnTo>
                <a:lnTo>
                  <a:pt x="476" y="340"/>
                </a:lnTo>
                <a:lnTo>
                  <a:pt x="0" y="34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18" name="Line 221">
            <a:extLst>
              <a:ext uri="{FF2B5EF4-FFF2-40B4-BE49-F238E27FC236}">
                <a16:creationId xmlns:a16="http://schemas.microsoft.com/office/drawing/2014/main" id="{F309A53F-7CB6-CEF3-A2BB-EEA5156FC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4138" y="40878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219" name="Oval 222">
            <a:extLst>
              <a:ext uri="{FF2B5EF4-FFF2-40B4-BE49-F238E27FC236}">
                <a16:creationId xmlns:a16="http://schemas.microsoft.com/office/drawing/2014/main" id="{194C6D7F-60EC-0754-B27B-137616575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25" y="4197350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20" name="Text Box 223">
            <a:extLst>
              <a:ext uri="{FF2B5EF4-FFF2-40B4-BE49-F238E27FC236}">
                <a16:creationId xmlns:a16="http://schemas.microsoft.com/office/drawing/2014/main" id="{B315242C-1695-7C15-0AAF-5E0866340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4124325"/>
            <a:ext cx="3540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Vcc</a:t>
            </a:r>
          </a:p>
        </p:txBody>
      </p:sp>
      <p:sp>
        <p:nvSpPr>
          <p:cNvPr id="4221" name="Line 224">
            <a:extLst>
              <a:ext uri="{FF2B5EF4-FFF2-40B4-BE49-F238E27FC236}">
                <a16:creationId xmlns:a16="http://schemas.microsoft.com/office/drawing/2014/main" id="{D5731B3B-7EAF-085A-830C-15F8F679EE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64138" y="4232275"/>
            <a:ext cx="2873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22" name="Line 226">
            <a:extLst>
              <a:ext uri="{FF2B5EF4-FFF2-40B4-BE49-F238E27FC236}">
                <a16:creationId xmlns:a16="http://schemas.microsoft.com/office/drawing/2014/main" id="{86CB7930-C6A3-E934-4864-B5CA15390A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40400" y="4232275"/>
            <a:ext cx="3952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23" name="Oval 228">
            <a:extLst>
              <a:ext uri="{FF2B5EF4-FFF2-40B4-BE49-F238E27FC236}">
                <a16:creationId xmlns:a16="http://schemas.microsoft.com/office/drawing/2014/main" id="{EAEC664C-8AE9-52ED-789D-2F2B48F3D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9175" y="4197350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24" name="Text Box 229">
            <a:extLst>
              <a:ext uri="{FF2B5EF4-FFF2-40B4-BE49-F238E27FC236}">
                <a16:creationId xmlns:a16="http://schemas.microsoft.com/office/drawing/2014/main" id="{435EE628-89B4-1991-B867-B9CA0360E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475" y="4232275"/>
            <a:ext cx="2921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5k</a:t>
            </a:r>
          </a:p>
        </p:txBody>
      </p:sp>
      <p:sp>
        <p:nvSpPr>
          <p:cNvPr id="4225" name="Text Box 230">
            <a:extLst>
              <a:ext uri="{FF2B5EF4-FFF2-40B4-BE49-F238E27FC236}">
                <a16:creationId xmlns:a16="http://schemas.microsoft.com/office/drawing/2014/main" id="{A6A37053-42FC-3FB8-73BD-2D2A0C084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6275" y="5205413"/>
            <a:ext cx="2921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5k</a:t>
            </a:r>
          </a:p>
        </p:txBody>
      </p:sp>
      <p:sp>
        <p:nvSpPr>
          <p:cNvPr id="4226" name="Line 231">
            <a:extLst>
              <a:ext uri="{FF2B5EF4-FFF2-40B4-BE49-F238E27FC236}">
                <a16:creationId xmlns:a16="http://schemas.microsoft.com/office/drawing/2014/main" id="{D7E99CA6-820B-D1D8-AF80-C48F12671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1338" y="721995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227" name="Line 232">
            <a:extLst>
              <a:ext uri="{FF2B5EF4-FFF2-40B4-BE49-F238E27FC236}">
                <a16:creationId xmlns:a16="http://schemas.microsoft.com/office/drawing/2014/main" id="{48BF5FEA-EC53-FCBA-9E99-112C110B19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0263" y="721995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228" name="Line 233">
            <a:extLst>
              <a:ext uri="{FF2B5EF4-FFF2-40B4-BE49-F238E27FC236}">
                <a16:creationId xmlns:a16="http://schemas.microsoft.com/office/drawing/2014/main" id="{8999A95F-ADB2-D4F1-B50F-7C6FEE30C9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7738" y="721995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229" name="Line 234">
            <a:extLst>
              <a:ext uri="{FF2B5EF4-FFF2-40B4-BE49-F238E27FC236}">
                <a16:creationId xmlns:a16="http://schemas.microsoft.com/office/drawing/2014/main" id="{3A9A523F-7E6F-70D5-5978-D1C687D3B5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8100" y="721995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230" name="AutoShape 235">
            <a:extLst>
              <a:ext uri="{FF2B5EF4-FFF2-40B4-BE49-F238E27FC236}">
                <a16:creationId xmlns:a16="http://schemas.microsoft.com/office/drawing/2014/main" id="{699CA707-50DC-01AA-6781-1BBECDDBC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8012113"/>
            <a:ext cx="1441450" cy="43338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grpSp>
        <p:nvGrpSpPr>
          <p:cNvPr id="4231" name="Group 270">
            <a:extLst>
              <a:ext uri="{FF2B5EF4-FFF2-40B4-BE49-F238E27FC236}">
                <a16:creationId xmlns:a16="http://schemas.microsoft.com/office/drawing/2014/main" id="{ABFFAFCE-A7C6-7F5D-7A26-DD4E23CB456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324725" y="6608763"/>
            <a:ext cx="468313" cy="288925"/>
            <a:chOff x="3452" y="4685"/>
            <a:chExt cx="295" cy="182"/>
          </a:xfrm>
        </p:grpSpPr>
        <p:sp>
          <p:nvSpPr>
            <p:cNvPr id="4286" name="Line 236">
              <a:extLst>
                <a:ext uri="{FF2B5EF4-FFF2-40B4-BE49-F238E27FC236}">
                  <a16:creationId xmlns:a16="http://schemas.microsoft.com/office/drawing/2014/main" id="{CA2E16D4-2DBE-5C9E-0AEE-E713A5DDC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75" y="477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grpSp>
          <p:nvGrpSpPr>
            <p:cNvPr id="4287" name="Group 237">
              <a:extLst>
                <a:ext uri="{FF2B5EF4-FFF2-40B4-BE49-F238E27FC236}">
                  <a16:creationId xmlns:a16="http://schemas.microsoft.com/office/drawing/2014/main" id="{EF6D302E-2F8D-292D-E1B4-4E64BC711A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" y="4685"/>
              <a:ext cx="45" cy="182"/>
              <a:chOff x="1502" y="3936"/>
              <a:chExt cx="45" cy="182"/>
            </a:xfrm>
          </p:grpSpPr>
          <p:sp>
            <p:nvSpPr>
              <p:cNvPr id="4288" name="Line 238">
                <a:extLst>
                  <a:ext uri="{FF2B5EF4-FFF2-40B4-BE49-F238E27FC236}">
                    <a16:creationId xmlns:a16="http://schemas.microsoft.com/office/drawing/2014/main" id="{8FF9B0E1-7DB0-0BA0-8AC7-A897EA9D6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5" y="3936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4289" name="Oval 239">
                <a:extLst>
                  <a:ext uri="{FF2B5EF4-FFF2-40B4-BE49-F238E27FC236}">
                    <a16:creationId xmlns:a16="http://schemas.microsoft.com/office/drawing/2014/main" id="{058ABDBC-1C57-65B9-2F1A-F1486A1F2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2" y="4005"/>
                <a:ext cx="45" cy="4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AU" altLang="en-US"/>
              </a:p>
            </p:txBody>
          </p:sp>
        </p:grpSp>
      </p:grpSp>
      <p:grpSp>
        <p:nvGrpSpPr>
          <p:cNvPr id="4232" name="Group 264">
            <a:extLst>
              <a:ext uri="{FF2B5EF4-FFF2-40B4-BE49-F238E27FC236}">
                <a16:creationId xmlns:a16="http://schemas.microsoft.com/office/drawing/2014/main" id="{5E518FD2-BD8A-76D8-D85D-1402775092D7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6477794" y="7779544"/>
            <a:ext cx="252413" cy="288925"/>
            <a:chOff x="3271" y="4889"/>
            <a:chExt cx="159" cy="182"/>
          </a:xfrm>
        </p:grpSpPr>
        <p:sp>
          <p:nvSpPr>
            <p:cNvPr id="4281" name="Line 240">
              <a:extLst>
                <a:ext uri="{FF2B5EF4-FFF2-40B4-BE49-F238E27FC236}">
                  <a16:creationId xmlns:a16="http://schemas.microsoft.com/office/drawing/2014/main" id="{4433984E-158B-CCBD-61E4-60FF10D63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1" y="498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282" name="Line 241">
              <a:extLst>
                <a:ext uri="{FF2B5EF4-FFF2-40B4-BE49-F238E27FC236}">
                  <a16:creationId xmlns:a16="http://schemas.microsoft.com/office/drawing/2014/main" id="{853CCAE0-F6D0-0260-90CA-350614851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2" y="488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283" name="Line 242">
              <a:extLst>
                <a:ext uri="{FF2B5EF4-FFF2-40B4-BE49-F238E27FC236}">
                  <a16:creationId xmlns:a16="http://schemas.microsoft.com/office/drawing/2014/main" id="{82D0CE84-79B4-CB51-BC7C-B597D34E39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4" y="4912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284" name="Line 243">
              <a:extLst>
                <a:ext uri="{FF2B5EF4-FFF2-40B4-BE49-F238E27FC236}">
                  <a16:creationId xmlns:a16="http://schemas.microsoft.com/office/drawing/2014/main" id="{B27309A5-8FEE-103C-2B55-BAB7ADAFE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7" y="4935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285" name="Line 244">
              <a:extLst>
                <a:ext uri="{FF2B5EF4-FFF2-40B4-BE49-F238E27FC236}">
                  <a16:creationId xmlns:a16="http://schemas.microsoft.com/office/drawing/2014/main" id="{BEAD343E-D950-5C03-6AB1-BE28CFC8B5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0" y="4958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4233" name="Text Box 245">
            <a:extLst>
              <a:ext uri="{FF2B5EF4-FFF2-40B4-BE49-F238E27FC236}">
                <a16:creationId xmlns:a16="http://schemas.microsoft.com/office/drawing/2014/main" id="{39F76B95-7A90-37CB-E27C-35A03D21B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450" y="6645275"/>
            <a:ext cx="3540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Vcc</a:t>
            </a:r>
          </a:p>
        </p:txBody>
      </p:sp>
      <p:sp>
        <p:nvSpPr>
          <p:cNvPr id="4234" name="Text Box 246">
            <a:extLst>
              <a:ext uri="{FF2B5EF4-FFF2-40B4-BE49-F238E27FC236}">
                <a16:creationId xmlns:a16="http://schemas.microsoft.com/office/drawing/2014/main" id="{53A9EF1E-600C-A8D7-9262-5984148E0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8482013"/>
            <a:ext cx="11715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DB9 Serial Connector</a:t>
            </a:r>
          </a:p>
        </p:txBody>
      </p:sp>
      <p:sp>
        <p:nvSpPr>
          <p:cNvPr id="4235" name="Text Box 247">
            <a:extLst>
              <a:ext uri="{FF2B5EF4-FFF2-40B4-BE49-F238E27FC236}">
                <a16:creationId xmlns:a16="http://schemas.microsoft.com/office/drawing/2014/main" id="{EC35A531-F0F6-A964-61AF-1E35E7216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7185025"/>
            <a:ext cx="3873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CTS</a:t>
            </a:r>
          </a:p>
        </p:txBody>
      </p:sp>
      <p:sp>
        <p:nvSpPr>
          <p:cNvPr id="4236" name="Text Box 248">
            <a:extLst>
              <a:ext uri="{FF2B5EF4-FFF2-40B4-BE49-F238E27FC236}">
                <a16:creationId xmlns:a16="http://schemas.microsoft.com/office/drawing/2014/main" id="{20FB6CFD-3B3B-7EA3-90F7-6DB00BF14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7185025"/>
            <a:ext cx="31432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TX</a:t>
            </a:r>
          </a:p>
        </p:txBody>
      </p:sp>
      <p:sp>
        <p:nvSpPr>
          <p:cNvPr id="4237" name="Text Box 249">
            <a:extLst>
              <a:ext uri="{FF2B5EF4-FFF2-40B4-BE49-F238E27FC236}">
                <a16:creationId xmlns:a16="http://schemas.microsoft.com/office/drawing/2014/main" id="{A279C64C-63DA-1EB6-FD22-E43501097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0" y="7185025"/>
            <a:ext cx="3873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RTS</a:t>
            </a:r>
          </a:p>
        </p:txBody>
      </p:sp>
      <p:sp>
        <p:nvSpPr>
          <p:cNvPr id="4238" name="Text Box 251">
            <a:extLst>
              <a:ext uri="{FF2B5EF4-FFF2-40B4-BE49-F238E27FC236}">
                <a16:creationId xmlns:a16="http://schemas.microsoft.com/office/drawing/2014/main" id="{73D3C1AA-8F30-5935-4AB9-7145BFF64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0" y="7185025"/>
            <a:ext cx="32543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RX</a:t>
            </a:r>
          </a:p>
        </p:txBody>
      </p:sp>
      <p:sp>
        <p:nvSpPr>
          <p:cNvPr id="4239" name="Text Box 252">
            <a:extLst>
              <a:ext uri="{FF2B5EF4-FFF2-40B4-BE49-F238E27FC236}">
                <a16:creationId xmlns:a16="http://schemas.microsoft.com/office/drawing/2014/main" id="{5E68ABA0-BB00-784F-998B-2CCC53981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050" y="8193088"/>
            <a:ext cx="31908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TD</a:t>
            </a:r>
          </a:p>
        </p:txBody>
      </p:sp>
      <p:sp>
        <p:nvSpPr>
          <p:cNvPr id="4240" name="Text Box 253">
            <a:extLst>
              <a:ext uri="{FF2B5EF4-FFF2-40B4-BE49-F238E27FC236}">
                <a16:creationId xmlns:a16="http://schemas.microsoft.com/office/drawing/2014/main" id="{4DC1F561-E8D7-CFB1-F784-B82165DE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8193088"/>
            <a:ext cx="3302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RD</a:t>
            </a:r>
          </a:p>
        </p:txBody>
      </p:sp>
      <p:sp>
        <p:nvSpPr>
          <p:cNvPr id="4241" name="Text Box 254">
            <a:extLst>
              <a:ext uri="{FF2B5EF4-FFF2-40B4-BE49-F238E27FC236}">
                <a16:creationId xmlns:a16="http://schemas.microsoft.com/office/drawing/2014/main" id="{78F417CB-E377-0B65-76B8-D3B496648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300" y="8193088"/>
            <a:ext cx="32543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RX</a:t>
            </a:r>
          </a:p>
        </p:txBody>
      </p:sp>
      <p:sp>
        <p:nvSpPr>
          <p:cNvPr id="4242" name="Text Box 255">
            <a:extLst>
              <a:ext uri="{FF2B5EF4-FFF2-40B4-BE49-F238E27FC236}">
                <a16:creationId xmlns:a16="http://schemas.microsoft.com/office/drawing/2014/main" id="{BAD1ED6F-BC7B-83E2-4D26-7C10E8847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4863" y="8193088"/>
            <a:ext cx="32543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RX</a:t>
            </a:r>
          </a:p>
        </p:txBody>
      </p:sp>
      <p:sp>
        <p:nvSpPr>
          <p:cNvPr id="4243" name="Oval 256">
            <a:extLst>
              <a:ext uri="{FF2B5EF4-FFF2-40B4-BE49-F238E27FC236}">
                <a16:creationId xmlns:a16="http://schemas.microsoft.com/office/drawing/2014/main" id="{01D252E9-0396-8393-9BE0-E7B69D7BA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5" y="8048625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44" name="Oval 257">
            <a:extLst>
              <a:ext uri="{FF2B5EF4-FFF2-40B4-BE49-F238E27FC236}">
                <a16:creationId xmlns:a16="http://schemas.microsoft.com/office/drawing/2014/main" id="{078E93E6-D80D-BE8A-95B4-5A489CF18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8" y="8048625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45" name="Oval 258">
            <a:extLst>
              <a:ext uri="{FF2B5EF4-FFF2-40B4-BE49-F238E27FC236}">
                <a16:creationId xmlns:a16="http://schemas.microsoft.com/office/drawing/2014/main" id="{224D3944-D682-2927-5F6E-4E657393E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413" y="8048625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46" name="Oval 259">
            <a:extLst>
              <a:ext uri="{FF2B5EF4-FFF2-40B4-BE49-F238E27FC236}">
                <a16:creationId xmlns:a16="http://schemas.microsoft.com/office/drawing/2014/main" id="{9912CE1F-5585-B9DC-E955-9B202DCE0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8048625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47" name="Text Box 260">
            <a:extLst>
              <a:ext uri="{FF2B5EF4-FFF2-40B4-BE49-F238E27FC236}">
                <a16:creationId xmlns:a16="http://schemas.microsoft.com/office/drawing/2014/main" id="{42A41752-2306-DBE5-4D99-DE320DE45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638" y="8085138"/>
            <a:ext cx="2413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7</a:t>
            </a:r>
          </a:p>
        </p:txBody>
      </p:sp>
      <p:sp>
        <p:nvSpPr>
          <p:cNvPr id="4248" name="Text Box 261">
            <a:extLst>
              <a:ext uri="{FF2B5EF4-FFF2-40B4-BE49-F238E27FC236}">
                <a16:creationId xmlns:a16="http://schemas.microsoft.com/office/drawing/2014/main" id="{8FC49F56-BE79-C873-2957-2A0C36744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8085138"/>
            <a:ext cx="2476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8</a:t>
            </a:r>
          </a:p>
        </p:txBody>
      </p:sp>
      <p:sp>
        <p:nvSpPr>
          <p:cNvPr id="4249" name="Text Box 262">
            <a:extLst>
              <a:ext uri="{FF2B5EF4-FFF2-40B4-BE49-F238E27FC236}">
                <a16:creationId xmlns:a16="http://schemas.microsoft.com/office/drawing/2014/main" id="{8410B3CF-C089-5042-923F-F1F4373F7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8085138"/>
            <a:ext cx="2413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2</a:t>
            </a:r>
          </a:p>
        </p:txBody>
      </p:sp>
      <p:sp>
        <p:nvSpPr>
          <p:cNvPr id="4250" name="Text Box 263">
            <a:extLst>
              <a:ext uri="{FF2B5EF4-FFF2-40B4-BE49-F238E27FC236}">
                <a16:creationId xmlns:a16="http://schemas.microsoft.com/office/drawing/2014/main" id="{5803B7AB-CBAD-42B4-BAF8-9B597D667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800" y="8085138"/>
            <a:ext cx="2413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3</a:t>
            </a:r>
          </a:p>
        </p:txBody>
      </p:sp>
      <p:sp>
        <p:nvSpPr>
          <p:cNvPr id="4251" name="Oval 265">
            <a:extLst>
              <a:ext uri="{FF2B5EF4-FFF2-40B4-BE49-F238E27FC236}">
                <a16:creationId xmlns:a16="http://schemas.microsoft.com/office/drawing/2014/main" id="{A78EBF95-D230-81EE-19BF-77ED9B120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488" y="8048625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52" name="Text Box 266">
            <a:extLst>
              <a:ext uri="{FF2B5EF4-FFF2-40B4-BE49-F238E27FC236}">
                <a16:creationId xmlns:a16="http://schemas.microsoft.com/office/drawing/2014/main" id="{BB10419A-DCC1-AE37-082D-E4D20DAE0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8085138"/>
            <a:ext cx="2413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5</a:t>
            </a:r>
          </a:p>
        </p:txBody>
      </p:sp>
      <p:sp>
        <p:nvSpPr>
          <p:cNvPr id="4253" name="Text Box 267">
            <a:extLst>
              <a:ext uri="{FF2B5EF4-FFF2-40B4-BE49-F238E27FC236}">
                <a16:creationId xmlns:a16="http://schemas.microsoft.com/office/drawing/2014/main" id="{211E7488-160E-5EEE-DC69-5EC161A7E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7005638"/>
            <a:ext cx="31908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V</a:t>
            </a:r>
            <a:r>
              <a:rPr lang="en-US" altLang="en-US" sz="400"/>
              <a:t>SS</a:t>
            </a:r>
          </a:p>
        </p:txBody>
      </p:sp>
      <p:sp>
        <p:nvSpPr>
          <p:cNvPr id="4254" name="Text Box 268">
            <a:extLst>
              <a:ext uri="{FF2B5EF4-FFF2-40B4-BE49-F238E27FC236}">
                <a16:creationId xmlns:a16="http://schemas.microsoft.com/office/drawing/2014/main" id="{E72FD226-88D2-0D68-7453-0F41175B5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8193088"/>
            <a:ext cx="4095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GND</a:t>
            </a:r>
            <a:endParaRPr lang="en-US" altLang="en-US" sz="400"/>
          </a:p>
        </p:txBody>
      </p:sp>
      <p:sp>
        <p:nvSpPr>
          <p:cNvPr id="4255" name="Text Box 269">
            <a:extLst>
              <a:ext uri="{FF2B5EF4-FFF2-40B4-BE49-F238E27FC236}">
                <a16:creationId xmlns:a16="http://schemas.microsoft.com/office/drawing/2014/main" id="{3BF3AF38-09F1-7FB4-58EF-DC05FCDBA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113" y="6608763"/>
            <a:ext cx="32543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/>
              <a:t>V</a:t>
            </a:r>
            <a:r>
              <a:rPr lang="en-US" altLang="en-US" sz="400"/>
              <a:t>DD</a:t>
            </a:r>
          </a:p>
        </p:txBody>
      </p:sp>
      <p:sp>
        <p:nvSpPr>
          <p:cNvPr id="4256" name="Rectangle 271">
            <a:extLst>
              <a:ext uri="{FF2B5EF4-FFF2-40B4-BE49-F238E27FC236}">
                <a16:creationId xmlns:a16="http://schemas.microsoft.com/office/drawing/2014/main" id="{4964486F-34EF-D4C6-13B7-B153BB944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6089650"/>
            <a:ext cx="107950" cy="24606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57" name="Rectangle 272">
            <a:extLst>
              <a:ext uri="{FF2B5EF4-FFF2-40B4-BE49-F238E27FC236}">
                <a16:creationId xmlns:a16="http://schemas.microsoft.com/office/drawing/2014/main" id="{311B2998-4909-0DC7-FA20-169802DFB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700" y="6089650"/>
            <a:ext cx="107950" cy="24606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58" name="Line 282">
            <a:extLst>
              <a:ext uri="{FF2B5EF4-FFF2-40B4-BE49-F238E27FC236}">
                <a16:creationId xmlns:a16="http://schemas.microsoft.com/office/drawing/2014/main" id="{C66D70FF-9A8C-E58B-0CDB-FDFF971CE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0900" y="6213475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259" name="Text Box 284">
            <a:extLst>
              <a:ext uri="{FF2B5EF4-FFF2-40B4-BE49-F238E27FC236}">
                <a16:creationId xmlns:a16="http://schemas.microsoft.com/office/drawing/2014/main" id="{EAAD2AB7-25BF-3D21-0899-C922564C4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213" y="5853113"/>
            <a:ext cx="41751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15pF</a:t>
            </a:r>
          </a:p>
        </p:txBody>
      </p:sp>
      <p:sp>
        <p:nvSpPr>
          <p:cNvPr id="4260" name="Line 285">
            <a:extLst>
              <a:ext uri="{FF2B5EF4-FFF2-40B4-BE49-F238E27FC236}">
                <a16:creationId xmlns:a16="http://schemas.microsoft.com/office/drawing/2014/main" id="{1E8AC104-1A60-D8D5-BC46-765C291539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9063" y="6213475"/>
            <a:ext cx="252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61" name="Rectangle 286">
            <a:extLst>
              <a:ext uri="{FF2B5EF4-FFF2-40B4-BE49-F238E27FC236}">
                <a16:creationId xmlns:a16="http://schemas.microsoft.com/office/drawing/2014/main" id="{F0C1116A-8D2F-2ECE-49A6-225356C44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6665913"/>
            <a:ext cx="107950" cy="24606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62" name="Rectangle 287">
            <a:extLst>
              <a:ext uri="{FF2B5EF4-FFF2-40B4-BE49-F238E27FC236}">
                <a16:creationId xmlns:a16="http://schemas.microsoft.com/office/drawing/2014/main" id="{2221AB05-96E0-A3B3-5A08-F80C566A2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700" y="6665913"/>
            <a:ext cx="107950" cy="246062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  <p:sp>
        <p:nvSpPr>
          <p:cNvPr id="4263" name="Line 288">
            <a:extLst>
              <a:ext uri="{FF2B5EF4-FFF2-40B4-BE49-F238E27FC236}">
                <a16:creationId xmlns:a16="http://schemas.microsoft.com/office/drawing/2014/main" id="{F66567C3-EB81-934C-2619-5B43D9416F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0900" y="6789738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AU"/>
          </a:p>
        </p:txBody>
      </p:sp>
      <p:sp>
        <p:nvSpPr>
          <p:cNvPr id="4264" name="Line 289">
            <a:extLst>
              <a:ext uri="{FF2B5EF4-FFF2-40B4-BE49-F238E27FC236}">
                <a16:creationId xmlns:a16="http://schemas.microsoft.com/office/drawing/2014/main" id="{464F6432-9B90-9FC3-819A-A3F9F971BE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9063" y="6789738"/>
            <a:ext cx="252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65" name="Text Box 291">
            <a:extLst>
              <a:ext uri="{FF2B5EF4-FFF2-40B4-BE49-F238E27FC236}">
                <a16:creationId xmlns:a16="http://schemas.microsoft.com/office/drawing/2014/main" id="{13E4CB08-2F29-CE79-A7DE-EC89E0A78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213" y="6932613"/>
            <a:ext cx="41751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15pF</a:t>
            </a:r>
          </a:p>
        </p:txBody>
      </p:sp>
      <p:sp>
        <p:nvSpPr>
          <p:cNvPr id="4266" name="Text Box 292">
            <a:extLst>
              <a:ext uri="{FF2B5EF4-FFF2-40B4-BE49-F238E27FC236}">
                <a16:creationId xmlns:a16="http://schemas.microsoft.com/office/drawing/2014/main" id="{D38B8A2F-D181-A22F-D937-EF3A7E668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7988" y="6357938"/>
            <a:ext cx="4492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4MHz</a:t>
            </a:r>
          </a:p>
          <a:p>
            <a:pPr eaLnBrk="1" hangingPunct="1"/>
            <a:r>
              <a:rPr lang="en-US" altLang="en-US" sz="800"/>
              <a:t>Xtal</a:t>
            </a:r>
          </a:p>
        </p:txBody>
      </p:sp>
      <p:grpSp>
        <p:nvGrpSpPr>
          <p:cNvPr id="4267" name="Group 295">
            <a:extLst>
              <a:ext uri="{FF2B5EF4-FFF2-40B4-BE49-F238E27FC236}">
                <a16:creationId xmlns:a16="http://schemas.microsoft.com/office/drawing/2014/main" id="{AB430B22-1D3A-4B75-2D77-72EB0B922B00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6477795" y="7203281"/>
            <a:ext cx="252412" cy="288925"/>
            <a:chOff x="3271" y="4889"/>
            <a:chExt cx="159" cy="182"/>
          </a:xfrm>
        </p:grpSpPr>
        <p:sp>
          <p:nvSpPr>
            <p:cNvPr id="4276" name="Line 296">
              <a:extLst>
                <a:ext uri="{FF2B5EF4-FFF2-40B4-BE49-F238E27FC236}">
                  <a16:creationId xmlns:a16="http://schemas.microsoft.com/office/drawing/2014/main" id="{534F3931-36D7-3667-1C9E-21FDBA144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1" y="498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277" name="Line 297">
              <a:extLst>
                <a:ext uri="{FF2B5EF4-FFF2-40B4-BE49-F238E27FC236}">
                  <a16:creationId xmlns:a16="http://schemas.microsoft.com/office/drawing/2014/main" id="{B2F3EFBC-EA71-C0DD-AD36-F7065547B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2" y="4889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278" name="Line 298">
              <a:extLst>
                <a:ext uri="{FF2B5EF4-FFF2-40B4-BE49-F238E27FC236}">
                  <a16:creationId xmlns:a16="http://schemas.microsoft.com/office/drawing/2014/main" id="{01C7FEA9-AE34-2F65-8972-1F9BED635B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4" y="4912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279" name="Line 299">
              <a:extLst>
                <a:ext uri="{FF2B5EF4-FFF2-40B4-BE49-F238E27FC236}">
                  <a16:creationId xmlns:a16="http://schemas.microsoft.com/office/drawing/2014/main" id="{A1CAD70C-718F-B506-EE82-AECE677AD9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7" y="4935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4280" name="Line 300">
              <a:extLst>
                <a:ext uri="{FF2B5EF4-FFF2-40B4-BE49-F238E27FC236}">
                  <a16:creationId xmlns:a16="http://schemas.microsoft.com/office/drawing/2014/main" id="{F99DBC42-C56C-6DD1-D71F-73A3E7DF2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0" y="4958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4268" name="Text Box 301">
            <a:extLst>
              <a:ext uri="{FF2B5EF4-FFF2-40B4-BE49-F238E27FC236}">
                <a16:creationId xmlns:a16="http://schemas.microsoft.com/office/drawing/2014/main" id="{D9A95A01-7C91-2272-6EC8-55642BD01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938" y="1784350"/>
            <a:ext cx="57626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/>
              <a:t>V</a:t>
            </a:r>
            <a:r>
              <a:rPr lang="en-US" altLang="en-US" sz="400"/>
              <a:t>SS</a:t>
            </a:r>
            <a:r>
              <a:rPr lang="en-US" altLang="en-US" sz="600"/>
              <a:t> V</a:t>
            </a:r>
            <a:r>
              <a:rPr lang="en-US" altLang="en-US" sz="400"/>
              <a:t>DD</a:t>
            </a:r>
            <a:r>
              <a:rPr lang="en-US" altLang="en-US" sz="600"/>
              <a:t> V</a:t>
            </a:r>
            <a:r>
              <a:rPr lang="en-US" altLang="en-US" sz="400"/>
              <a:t>O</a:t>
            </a:r>
          </a:p>
        </p:txBody>
      </p:sp>
      <p:sp>
        <p:nvSpPr>
          <p:cNvPr id="4269" name="Text Box 302">
            <a:extLst>
              <a:ext uri="{FF2B5EF4-FFF2-40B4-BE49-F238E27FC236}">
                <a16:creationId xmlns:a16="http://schemas.microsoft.com/office/drawing/2014/main" id="{1E880219-CD27-1EB6-DA9B-8C9C7C92D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3" y="1928813"/>
            <a:ext cx="30797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/>
              <a:t>V</a:t>
            </a:r>
            <a:r>
              <a:rPr lang="en-US" altLang="en-US" sz="400"/>
              <a:t>DD</a:t>
            </a:r>
          </a:p>
        </p:txBody>
      </p:sp>
      <p:sp>
        <p:nvSpPr>
          <p:cNvPr id="4270" name="Freeform 303">
            <a:extLst>
              <a:ext uri="{FF2B5EF4-FFF2-40B4-BE49-F238E27FC236}">
                <a16:creationId xmlns:a16="http://schemas.microsoft.com/office/drawing/2014/main" id="{2EB13B35-57DC-F0A1-C578-9F8F0B288828}"/>
              </a:ext>
            </a:extLst>
          </p:cNvPr>
          <p:cNvSpPr>
            <a:spLocks/>
          </p:cNvSpPr>
          <p:nvPr/>
        </p:nvSpPr>
        <p:spPr bwMode="auto">
          <a:xfrm>
            <a:off x="7359650" y="3260725"/>
            <a:ext cx="252413" cy="612775"/>
          </a:xfrm>
          <a:custGeom>
            <a:avLst/>
            <a:gdLst>
              <a:gd name="T0" fmla="*/ 252413 w 159"/>
              <a:gd name="T1" fmla="*/ 612775 h 386"/>
              <a:gd name="T2" fmla="*/ 0 w 159"/>
              <a:gd name="T3" fmla="*/ 612775 h 386"/>
              <a:gd name="T4" fmla="*/ 0 w 159"/>
              <a:gd name="T5" fmla="*/ 0 h 3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9" h="386">
                <a:moveTo>
                  <a:pt x="159" y="386"/>
                </a:moveTo>
                <a:lnTo>
                  <a:pt x="0" y="38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71" name="Freeform 304">
            <a:extLst>
              <a:ext uri="{FF2B5EF4-FFF2-40B4-BE49-F238E27FC236}">
                <a16:creationId xmlns:a16="http://schemas.microsoft.com/office/drawing/2014/main" id="{BD897419-199A-5588-B018-81E533F4F0D0}"/>
              </a:ext>
            </a:extLst>
          </p:cNvPr>
          <p:cNvSpPr>
            <a:spLocks/>
          </p:cNvSpPr>
          <p:nvPr/>
        </p:nvSpPr>
        <p:spPr bwMode="auto">
          <a:xfrm>
            <a:off x="7467600" y="3260725"/>
            <a:ext cx="720725" cy="252413"/>
          </a:xfrm>
          <a:custGeom>
            <a:avLst/>
            <a:gdLst>
              <a:gd name="T0" fmla="*/ 720725 w 454"/>
              <a:gd name="T1" fmla="*/ 252413 h 159"/>
              <a:gd name="T2" fmla="*/ 0 w 454"/>
              <a:gd name="T3" fmla="*/ 252413 h 159"/>
              <a:gd name="T4" fmla="*/ 0 w 454"/>
              <a:gd name="T5" fmla="*/ 0 h 1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54" h="159">
                <a:moveTo>
                  <a:pt x="454" y="159"/>
                </a:moveTo>
                <a:lnTo>
                  <a:pt x="0" y="15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72" name="Line 306">
            <a:extLst>
              <a:ext uri="{FF2B5EF4-FFF2-40B4-BE49-F238E27FC236}">
                <a16:creationId xmlns:a16="http://schemas.microsoft.com/office/drawing/2014/main" id="{4D5605AC-8C7B-3D42-A2EE-1EDC55AA96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59538" y="3260725"/>
            <a:ext cx="1587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73" name="Text Box 308">
            <a:extLst>
              <a:ext uri="{FF2B5EF4-FFF2-40B4-BE49-F238E27FC236}">
                <a16:creationId xmlns:a16="http://schemas.microsoft.com/office/drawing/2014/main" id="{674B8128-5B8E-5345-C14D-34B6CC58A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4376738"/>
            <a:ext cx="30956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/>
              <a:t>B6</a:t>
            </a:r>
          </a:p>
        </p:txBody>
      </p:sp>
      <p:sp>
        <p:nvSpPr>
          <p:cNvPr id="4274" name="Line 310">
            <a:extLst>
              <a:ext uri="{FF2B5EF4-FFF2-40B4-BE49-F238E27FC236}">
                <a16:creationId xmlns:a16="http://schemas.microsoft.com/office/drawing/2014/main" id="{DE81F657-AEAF-387D-5A9A-19A8DD3E69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1588" y="4089400"/>
            <a:ext cx="26289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275" name="Oval 311">
            <a:extLst>
              <a:ext uri="{FF2B5EF4-FFF2-40B4-BE49-F238E27FC236}">
                <a16:creationId xmlns:a16="http://schemas.microsoft.com/office/drawing/2014/main" id="{7BF21364-B1B1-B447-BD91-35211948F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663" y="4052888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A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53975" cmpd="dbl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2858</TotalTime>
  <Words>764</Words>
  <Application>Microsoft Office PowerPoint</Application>
  <PresentationFormat>Custom</PresentationFormat>
  <Paragraphs>261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Default Design</vt:lpstr>
      <vt:lpstr>PowerPoint Presentation</vt:lpstr>
      <vt:lpstr>PowerPoint Presentation</vt:lpstr>
      <vt:lpstr>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LCD Controller Diagram</vt:lpstr>
      <vt:lpstr>LCD Controller Diagram</vt:lpstr>
      <vt:lpstr>Device Firmware Flowchart</vt:lpstr>
      <vt:lpstr>Device Firmware Flowchart: InitMCU</vt:lpstr>
      <vt:lpstr>1. Block Diagram</vt:lpstr>
      <vt:lpstr>LCD Driver Flowchart</vt:lpstr>
    </vt:vector>
  </TitlesOfParts>
  <Company>GM Consult Pty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Firmware Flowchart</dc:title>
  <dc:creator>Gerhard Malan</dc:creator>
  <cp:lastModifiedBy>Gerhard Malan</cp:lastModifiedBy>
  <cp:revision>24</cp:revision>
  <cp:lastPrinted>2022-11-28T03:39:49Z</cp:lastPrinted>
  <dcterms:created xsi:type="dcterms:W3CDTF">2005-03-23T08:33:02Z</dcterms:created>
  <dcterms:modified xsi:type="dcterms:W3CDTF">2022-12-01T06:46:16Z</dcterms:modified>
</cp:coreProperties>
</file>